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8.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9.xml"/>
  <Override ContentType="application/vnd.openxmlformats-officedocument.presentationml.slideMaster+xml" PartName="/ppt/slideMasters/slideMaster10.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7.xml"/>
  <Override ContentType="application/vnd.openxmlformats-officedocument.presentationml.slideMaster+xml" PartName="/ppt/slideMasters/slideMaster6.xml"/>
  <Override ContentType="application/vnd.openxmlformats-officedocument.presentationml.slideMaster+xml" PartName="/ppt/slideMasters/slideMaster5.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7.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11.xml"/>
  <Override ContentType="application/vnd.openxmlformats-officedocument.theme+xml" PartName="/ppt/theme/theme5.xml"/>
  <Override ContentType="application/vnd.openxmlformats-officedocument.theme+xml" PartName="/ppt/theme/theme8.xml"/>
  <Override ContentType="application/vnd.openxmlformats-officedocument.theme+xml" PartName="/ppt/theme/theme10.xml"/>
  <Override ContentType="application/vnd.openxmlformats-officedocument.theme+xml" PartName="/ppt/theme/theme9.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60" r:id="rId4"/>
    <p:sldMasterId id="2147483661" r:id="rId5"/>
    <p:sldMasterId id="2147483662" r:id="rId6"/>
    <p:sldMasterId id="2147483663" r:id="rId7"/>
    <p:sldMasterId id="2147483664" r:id="rId8"/>
    <p:sldMasterId id="2147483665" r:id="rId9"/>
    <p:sldMasterId id="2147483666" r:id="rId10"/>
    <p:sldMasterId id="2147483667" r:id="rId11"/>
    <p:sldMasterId id="2147483668" r:id="rId12"/>
    <p:sldMasterId id="2147483669" r:id="rId13"/>
  </p:sldMasterIdLst>
  <p:notesMasterIdLst>
    <p:notesMasterId r:id="rId14"/>
  </p:notesMasterIdLst>
  <p:sldIdLst>
    <p:sldId id="256" r:id="rId15"/>
    <p:sldId id="257" r:id="rId16"/>
    <p:sldId id="258" r:id="rId17"/>
    <p:sldId id="259" r:id="rId18"/>
    <p:sldId id="260" r:id="rId19"/>
    <p:sldId id="261" r:id="rId20"/>
    <p:sldId id="262" r:id="rId21"/>
    <p:sldId id="263" r:id="rId22"/>
    <p:sldId id="264" r:id="rId23"/>
    <p:sldId id="265" r:id="rId24"/>
    <p:sldId id="266" r:id="rId25"/>
    <p:sldId id="267" r:id="rId26"/>
    <p:sldId id="268" r:id="rId27"/>
    <p:sldId id="269" r:id="rId28"/>
    <p:sldId id="270" r:id="rId29"/>
    <p:sldId id="271" r:id="rId30"/>
    <p:sldId id="272" r:id="rId31"/>
    <p:sldId id="273" r:id="rId32"/>
    <p:sldId id="274" r:id="rId33"/>
    <p:sldId id="275" r:id="rId34"/>
    <p:sldId id="276" r:id="rId35"/>
    <p:sldId id="277" r:id="rId36"/>
    <p:sldId id="278" r:id="rId37"/>
    <p:sldId id="279" r:id="rId38"/>
    <p:sldId id="280" r:id="rId39"/>
    <p:sldId id="281" r:id="rId40"/>
    <p:sldId id="282" r:id="rId41"/>
    <p:sldId id="283" r:id="rId42"/>
    <p:sldId id="284" r:id="rId43"/>
    <p:sldId id="285" r:id="rId44"/>
    <p:sldId id="286" r:id="rId45"/>
    <p:sldId id="287" r:id="rId46"/>
    <p:sldId id="288" r:id="rId47"/>
    <p:sldId id="289" r:id="rId48"/>
    <p:sldId id="290" r:id="rId49"/>
    <p:sldId id="291" r:id="rId50"/>
    <p:sldId id="292" r:id="rId51"/>
    <p:sldId id="293" r:id="rId52"/>
    <p:sldId id="294" r:id="rId53"/>
    <p:sldId id="295" r:id="rId54"/>
    <p:sldId id="296" r:id="rId55"/>
    <p:sldId id="297" r:id="rId56"/>
    <p:sldId id="298" r:id="rId57"/>
    <p:sldId id="299" r:id="rId58"/>
    <p:sldId id="300" r:id="rId59"/>
    <p:sldId id="301" r:id="rId60"/>
    <p:sldId id="302" r:id="rId61"/>
    <p:sldId id="303" r:id="rId62"/>
    <p:sldId id="304" r:id="rId63"/>
    <p:sldId id="305" r:id="rId64"/>
    <p:sldId id="306" r:id="rId65"/>
    <p:sldId id="307" r:id="rId66"/>
    <p:sldId id="308" r:id="rId67"/>
    <p:sldId id="309" r:id="rId68"/>
    <p:sldId id="310" r:id="rId69"/>
    <p:sldId id="311" r:id="rId70"/>
    <p:sldId id="312" r:id="rId71"/>
    <p:sldId id="313" r:id="rId72"/>
  </p:sldIdLst>
  <p:sldSz cy="6858000" cx="9144000"/>
  <p:notesSz cx="6858000" cy="9144000"/>
  <p:embeddedFontLst>
    <p:embeddedFont>
      <p:font typeface="Merriweather Sans"/>
      <p:regular r:id="rId73"/>
      <p:bold r:id="rId74"/>
      <p:italic r:id="rId75"/>
      <p:boldItalic r:id="rId76"/>
    </p:embeddedFont>
    <p:embeddedFont>
      <p:font typeface="Lustria"/>
      <p:regular r:id="rId77"/>
    </p:embeddedFont>
    <p:embeddedFont>
      <p:font typeface="Source Sans Pro"/>
      <p:regular r:id="rId78"/>
      <p:bold r:id="rId79"/>
      <p:italic r:id="rId80"/>
      <p:boldItalic r:id="rId8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26.xml"/><Relationship Id="rId42" Type="http://schemas.openxmlformats.org/officeDocument/2006/relationships/slide" Target="slides/slide28.xml"/><Relationship Id="rId41" Type="http://schemas.openxmlformats.org/officeDocument/2006/relationships/slide" Target="slides/slide27.xml"/><Relationship Id="rId44" Type="http://schemas.openxmlformats.org/officeDocument/2006/relationships/slide" Target="slides/slide30.xml"/><Relationship Id="rId43" Type="http://schemas.openxmlformats.org/officeDocument/2006/relationships/slide" Target="slides/slide29.xml"/><Relationship Id="rId46" Type="http://schemas.openxmlformats.org/officeDocument/2006/relationships/slide" Target="slides/slide32.xml"/><Relationship Id="rId45" Type="http://schemas.openxmlformats.org/officeDocument/2006/relationships/slide" Target="slides/slide31.xml"/><Relationship Id="rId80" Type="http://schemas.openxmlformats.org/officeDocument/2006/relationships/font" Target="fonts/SourceSansPro-italic.fntdata"/><Relationship Id="rId81" Type="http://schemas.openxmlformats.org/officeDocument/2006/relationships/font" Target="fonts/SourceSansPro-boldItalic.fntdata"/><Relationship Id="rId1" Type="http://schemas.openxmlformats.org/officeDocument/2006/relationships/theme" Target="theme/theme7.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48" Type="http://schemas.openxmlformats.org/officeDocument/2006/relationships/slide" Target="slides/slide34.xml"/><Relationship Id="rId47" Type="http://schemas.openxmlformats.org/officeDocument/2006/relationships/slide" Target="slides/slide33.xml"/><Relationship Id="rId49" Type="http://schemas.openxmlformats.org/officeDocument/2006/relationships/slide" Target="slides/slide35.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73" Type="http://schemas.openxmlformats.org/officeDocument/2006/relationships/font" Target="fonts/MerriweatherSans-regular.fntdata"/><Relationship Id="rId72" Type="http://schemas.openxmlformats.org/officeDocument/2006/relationships/slide" Target="slides/slide58.xml"/><Relationship Id="rId31" Type="http://schemas.openxmlformats.org/officeDocument/2006/relationships/slide" Target="slides/slide17.xml"/><Relationship Id="rId75" Type="http://schemas.openxmlformats.org/officeDocument/2006/relationships/font" Target="fonts/MerriweatherSans-italic.fntdata"/><Relationship Id="rId30" Type="http://schemas.openxmlformats.org/officeDocument/2006/relationships/slide" Target="slides/slide16.xml"/><Relationship Id="rId74" Type="http://schemas.openxmlformats.org/officeDocument/2006/relationships/font" Target="fonts/MerriweatherSans-bold.fntdata"/><Relationship Id="rId33" Type="http://schemas.openxmlformats.org/officeDocument/2006/relationships/slide" Target="slides/slide19.xml"/><Relationship Id="rId77" Type="http://schemas.openxmlformats.org/officeDocument/2006/relationships/font" Target="fonts/Lustria-regular.fntdata"/><Relationship Id="rId32" Type="http://schemas.openxmlformats.org/officeDocument/2006/relationships/slide" Target="slides/slide18.xml"/><Relationship Id="rId76" Type="http://schemas.openxmlformats.org/officeDocument/2006/relationships/font" Target="fonts/MerriweatherSans-boldItalic.fntdata"/><Relationship Id="rId35" Type="http://schemas.openxmlformats.org/officeDocument/2006/relationships/slide" Target="slides/slide21.xml"/><Relationship Id="rId79" Type="http://schemas.openxmlformats.org/officeDocument/2006/relationships/font" Target="fonts/SourceSansPro-bold.fntdata"/><Relationship Id="rId34" Type="http://schemas.openxmlformats.org/officeDocument/2006/relationships/slide" Target="slides/slide20.xml"/><Relationship Id="rId78" Type="http://schemas.openxmlformats.org/officeDocument/2006/relationships/font" Target="fonts/SourceSansPro-regular.fntdata"/><Relationship Id="rId71" Type="http://schemas.openxmlformats.org/officeDocument/2006/relationships/slide" Target="slides/slide57.xml"/><Relationship Id="rId70" Type="http://schemas.openxmlformats.org/officeDocument/2006/relationships/slide" Target="slides/slide56.xml"/><Relationship Id="rId37" Type="http://schemas.openxmlformats.org/officeDocument/2006/relationships/slide" Target="slides/slide23.xml"/><Relationship Id="rId36" Type="http://schemas.openxmlformats.org/officeDocument/2006/relationships/slide" Target="slides/slide22.xml"/><Relationship Id="rId39" Type="http://schemas.openxmlformats.org/officeDocument/2006/relationships/slide" Target="slides/slide25.xml"/><Relationship Id="rId38" Type="http://schemas.openxmlformats.org/officeDocument/2006/relationships/slide" Target="slides/slide24.xml"/><Relationship Id="rId62" Type="http://schemas.openxmlformats.org/officeDocument/2006/relationships/slide" Target="slides/slide48.xml"/><Relationship Id="rId61" Type="http://schemas.openxmlformats.org/officeDocument/2006/relationships/slide" Target="slides/slide47.xml"/><Relationship Id="rId20" Type="http://schemas.openxmlformats.org/officeDocument/2006/relationships/slide" Target="slides/slide6.xml"/><Relationship Id="rId64" Type="http://schemas.openxmlformats.org/officeDocument/2006/relationships/slide" Target="slides/slide50.xml"/><Relationship Id="rId63" Type="http://schemas.openxmlformats.org/officeDocument/2006/relationships/slide" Target="slides/slide49.xml"/><Relationship Id="rId22" Type="http://schemas.openxmlformats.org/officeDocument/2006/relationships/slide" Target="slides/slide8.xml"/><Relationship Id="rId66" Type="http://schemas.openxmlformats.org/officeDocument/2006/relationships/slide" Target="slides/slide52.xml"/><Relationship Id="rId21" Type="http://schemas.openxmlformats.org/officeDocument/2006/relationships/slide" Target="slides/slide7.xml"/><Relationship Id="rId65" Type="http://schemas.openxmlformats.org/officeDocument/2006/relationships/slide" Target="slides/slide51.xml"/><Relationship Id="rId24" Type="http://schemas.openxmlformats.org/officeDocument/2006/relationships/slide" Target="slides/slide10.xml"/><Relationship Id="rId68" Type="http://schemas.openxmlformats.org/officeDocument/2006/relationships/slide" Target="slides/slide54.xml"/><Relationship Id="rId23" Type="http://schemas.openxmlformats.org/officeDocument/2006/relationships/slide" Target="slides/slide9.xml"/><Relationship Id="rId67" Type="http://schemas.openxmlformats.org/officeDocument/2006/relationships/slide" Target="slides/slide53.xml"/><Relationship Id="rId60" Type="http://schemas.openxmlformats.org/officeDocument/2006/relationships/slide" Target="slides/slide46.xml"/><Relationship Id="rId26" Type="http://schemas.openxmlformats.org/officeDocument/2006/relationships/slide" Target="slides/slide12.xml"/><Relationship Id="rId25" Type="http://schemas.openxmlformats.org/officeDocument/2006/relationships/slide" Target="slides/slide11.xml"/><Relationship Id="rId69" Type="http://schemas.openxmlformats.org/officeDocument/2006/relationships/slide" Target="slides/slide55.xml"/><Relationship Id="rId28" Type="http://schemas.openxmlformats.org/officeDocument/2006/relationships/slide" Target="slides/slide14.xml"/><Relationship Id="rId27" Type="http://schemas.openxmlformats.org/officeDocument/2006/relationships/slide" Target="slides/slide13.xml"/><Relationship Id="rId29" Type="http://schemas.openxmlformats.org/officeDocument/2006/relationships/slide" Target="slides/slide15.xml"/><Relationship Id="rId51" Type="http://schemas.openxmlformats.org/officeDocument/2006/relationships/slide" Target="slides/slide37.xml"/><Relationship Id="rId50" Type="http://schemas.openxmlformats.org/officeDocument/2006/relationships/slide" Target="slides/slide36.xml"/><Relationship Id="rId53" Type="http://schemas.openxmlformats.org/officeDocument/2006/relationships/slide" Target="slides/slide39.xml"/><Relationship Id="rId52" Type="http://schemas.openxmlformats.org/officeDocument/2006/relationships/slide" Target="slides/slide38.xml"/><Relationship Id="rId11" Type="http://schemas.openxmlformats.org/officeDocument/2006/relationships/slideMaster" Target="slideMasters/slideMaster8.xml"/><Relationship Id="rId55" Type="http://schemas.openxmlformats.org/officeDocument/2006/relationships/slide" Target="slides/slide41.xml"/><Relationship Id="rId10" Type="http://schemas.openxmlformats.org/officeDocument/2006/relationships/slideMaster" Target="slideMasters/slideMaster7.xml"/><Relationship Id="rId54" Type="http://schemas.openxmlformats.org/officeDocument/2006/relationships/slide" Target="slides/slide40.xml"/><Relationship Id="rId13" Type="http://schemas.openxmlformats.org/officeDocument/2006/relationships/slideMaster" Target="slideMasters/slideMaster10.xml"/><Relationship Id="rId57" Type="http://schemas.openxmlformats.org/officeDocument/2006/relationships/slide" Target="slides/slide43.xml"/><Relationship Id="rId12" Type="http://schemas.openxmlformats.org/officeDocument/2006/relationships/slideMaster" Target="slideMasters/slideMaster9.xml"/><Relationship Id="rId56" Type="http://schemas.openxmlformats.org/officeDocument/2006/relationships/slide" Target="slides/slide42.xml"/><Relationship Id="rId15" Type="http://schemas.openxmlformats.org/officeDocument/2006/relationships/slide" Target="slides/slide1.xml"/><Relationship Id="rId59" Type="http://schemas.openxmlformats.org/officeDocument/2006/relationships/slide" Target="slides/slide45.xml"/><Relationship Id="rId14" Type="http://schemas.openxmlformats.org/officeDocument/2006/relationships/notesMaster" Target="notesMasters/notesMaster1.xml"/><Relationship Id="rId58" Type="http://schemas.openxmlformats.org/officeDocument/2006/relationships/slide" Target="slides/slide44.xml"/><Relationship Id="rId17" Type="http://schemas.openxmlformats.org/officeDocument/2006/relationships/slide" Target="slides/slide3.xml"/><Relationship Id="rId16" Type="http://schemas.openxmlformats.org/officeDocument/2006/relationships/slide" Target="slides/slide2.xml"/><Relationship Id="rId19" Type="http://schemas.openxmlformats.org/officeDocument/2006/relationships/slide" Target="slides/slide5.xml"/><Relationship Id="rId1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lstStyle>
            <a:lvl1pPr lvl="0"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9pPr>
          </a:lstStyle>
          <a:p/>
        </p:txBody>
      </p:sp>
      <p:sp>
        <p:nvSpPr>
          <p:cNvPr id="4" name="Google Shape;4;n"/>
          <p:cNvSpPr txBox="1"/>
          <p:nvPr>
            <p:ph idx="10" type="dt"/>
          </p:nvPr>
        </p:nvSpPr>
        <p:spPr>
          <a:xfrm>
            <a:off x="3884612" y="0"/>
            <a:ext cx="2971800" cy="457200"/>
          </a:xfrm>
          <a:prstGeom prst="rect">
            <a:avLst/>
          </a:prstGeom>
          <a:noFill/>
          <a:ln>
            <a:noFill/>
          </a:ln>
        </p:spPr>
        <p:txBody>
          <a:bodyPr anchorCtr="0" anchor="t" bIns="45700" lIns="91425" spcFirstLastPara="1" rIns="91425" wrap="square" tIns="45700"/>
          <a:lstStyle>
            <a:lvl1pPr lvl="0" marR="0" rtl="0" algn="r">
              <a:lnSpc>
                <a:spcPct val="100000"/>
              </a:lnSpc>
              <a:spcBef>
                <a:spcPts val="0"/>
              </a:spcBef>
              <a:spcAft>
                <a:spcPts val="0"/>
              </a:spcAft>
              <a:buSzPts val="1400"/>
              <a:buNone/>
              <a:defRPr b="0" i="0" sz="1200" u="none" cap="none" strike="noStrike">
                <a:solidFill>
                  <a:srgbClr val="000000"/>
                </a:solidFill>
                <a:latin typeface="Calibri"/>
                <a:ea typeface="Calibri"/>
                <a:cs typeface="Calibri"/>
                <a:sym typeface="Calibri"/>
              </a:defRPr>
            </a:lvl1pPr>
            <a:lvl2pPr lvl="1"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9pPr>
          </a:lstStyle>
          <a:p/>
        </p:txBody>
      </p:sp>
      <p:sp>
        <p:nvSpPr>
          <p:cNvPr id="5" name="Google Shape;5;n"/>
          <p:cNvSpPr/>
          <p:nvPr>
            <p:ph idx="3"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7" name="Google Shape;7;n"/>
          <p:cNvSpPr txBox="1"/>
          <p:nvPr>
            <p:ph idx="11" type="ftr"/>
          </p:nvPr>
        </p:nvSpPr>
        <p:spPr>
          <a:xfrm>
            <a:off x="0" y="8685212"/>
            <a:ext cx="2971800" cy="457200"/>
          </a:xfrm>
          <a:prstGeom prst="rect">
            <a:avLst/>
          </a:prstGeom>
          <a:noFill/>
          <a:ln>
            <a:noFill/>
          </a:ln>
        </p:spPr>
        <p:txBody>
          <a:bodyPr anchorCtr="0" anchor="b" bIns="45700" lIns="91425" spcFirstLastPara="1" rIns="91425" wrap="square" tIns="45700"/>
          <a:lstStyle>
            <a:lvl1pPr lvl="0"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9pPr>
          </a:lstStyle>
          <a:p/>
        </p:txBody>
      </p:sp>
      <p:sp>
        <p:nvSpPr>
          <p:cNvPr id="8" name="Google Shape;8;n"/>
          <p:cNvSpPr txBox="1"/>
          <p:nvPr>
            <p:ph idx="12" type="sldNum"/>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4" name="Shape 184"/>
        <p:cNvGrpSpPr/>
        <p:nvPr/>
      </p:nvGrpSpPr>
      <p:grpSpPr>
        <a:xfrm>
          <a:off x="0" y="0"/>
          <a:ext cx="0" cy="0"/>
          <a:chOff x="0" y="0"/>
          <a:chExt cx="0" cy="0"/>
        </a:xfrm>
      </p:grpSpPr>
      <p:sp>
        <p:nvSpPr>
          <p:cNvPr id="185" name="Google Shape;185;p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6" name="Google Shape;186;p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2" name="Shape 252"/>
        <p:cNvGrpSpPr/>
        <p:nvPr/>
      </p:nvGrpSpPr>
      <p:grpSpPr>
        <a:xfrm>
          <a:off x="0" y="0"/>
          <a:ext cx="0" cy="0"/>
          <a:chOff x="0" y="0"/>
          <a:chExt cx="0" cy="0"/>
        </a:xfrm>
      </p:grpSpPr>
      <p:sp>
        <p:nvSpPr>
          <p:cNvPr id="253" name="Google Shape;253;p1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4" name="Google Shape;254;p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1" name="Shape 261"/>
        <p:cNvGrpSpPr/>
        <p:nvPr/>
      </p:nvGrpSpPr>
      <p:grpSpPr>
        <a:xfrm>
          <a:off x="0" y="0"/>
          <a:ext cx="0" cy="0"/>
          <a:chOff x="0" y="0"/>
          <a:chExt cx="0" cy="0"/>
        </a:xfrm>
      </p:grpSpPr>
      <p:sp>
        <p:nvSpPr>
          <p:cNvPr id="262" name="Google Shape;262;p1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3" name="Google Shape;263;p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8" name="Shape 268"/>
        <p:cNvGrpSpPr/>
        <p:nvPr/>
      </p:nvGrpSpPr>
      <p:grpSpPr>
        <a:xfrm>
          <a:off x="0" y="0"/>
          <a:ext cx="0" cy="0"/>
          <a:chOff x="0" y="0"/>
          <a:chExt cx="0" cy="0"/>
        </a:xfrm>
      </p:grpSpPr>
      <p:sp>
        <p:nvSpPr>
          <p:cNvPr id="269" name="Google Shape;269;p1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0" name="Google Shape;270;p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3" name="Shape 273"/>
        <p:cNvGrpSpPr/>
        <p:nvPr/>
      </p:nvGrpSpPr>
      <p:grpSpPr>
        <a:xfrm>
          <a:off x="0" y="0"/>
          <a:ext cx="0" cy="0"/>
          <a:chOff x="0" y="0"/>
          <a:chExt cx="0" cy="0"/>
        </a:xfrm>
      </p:grpSpPr>
      <p:sp>
        <p:nvSpPr>
          <p:cNvPr id="274" name="Google Shape;274;p1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5" name="Google Shape;275;p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1" name="Shape 281"/>
        <p:cNvGrpSpPr/>
        <p:nvPr/>
      </p:nvGrpSpPr>
      <p:grpSpPr>
        <a:xfrm>
          <a:off x="0" y="0"/>
          <a:ext cx="0" cy="0"/>
          <a:chOff x="0" y="0"/>
          <a:chExt cx="0" cy="0"/>
        </a:xfrm>
      </p:grpSpPr>
      <p:sp>
        <p:nvSpPr>
          <p:cNvPr id="282" name="Google Shape;282;p1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3" name="Google Shape;283;p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8" name="Shape 288"/>
        <p:cNvGrpSpPr/>
        <p:nvPr/>
      </p:nvGrpSpPr>
      <p:grpSpPr>
        <a:xfrm>
          <a:off x="0" y="0"/>
          <a:ext cx="0" cy="0"/>
          <a:chOff x="0" y="0"/>
          <a:chExt cx="0" cy="0"/>
        </a:xfrm>
      </p:grpSpPr>
      <p:sp>
        <p:nvSpPr>
          <p:cNvPr id="289" name="Google Shape;289;p1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0" name="Google Shape;290;p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5" name="Shape 295"/>
        <p:cNvGrpSpPr/>
        <p:nvPr/>
      </p:nvGrpSpPr>
      <p:grpSpPr>
        <a:xfrm>
          <a:off x="0" y="0"/>
          <a:ext cx="0" cy="0"/>
          <a:chOff x="0" y="0"/>
          <a:chExt cx="0" cy="0"/>
        </a:xfrm>
      </p:grpSpPr>
      <p:sp>
        <p:nvSpPr>
          <p:cNvPr id="296" name="Google Shape;296;p1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7" name="Google Shape;297;p1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3" name="Shape 303"/>
        <p:cNvGrpSpPr/>
        <p:nvPr/>
      </p:nvGrpSpPr>
      <p:grpSpPr>
        <a:xfrm>
          <a:off x="0" y="0"/>
          <a:ext cx="0" cy="0"/>
          <a:chOff x="0" y="0"/>
          <a:chExt cx="0" cy="0"/>
        </a:xfrm>
      </p:grpSpPr>
      <p:sp>
        <p:nvSpPr>
          <p:cNvPr id="304" name="Google Shape;304;p1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5" name="Google Shape;305;p1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2" name="Shape 312"/>
        <p:cNvGrpSpPr/>
        <p:nvPr/>
      </p:nvGrpSpPr>
      <p:grpSpPr>
        <a:xfrm>
          <a:off x="0" y="0"/>
          <a:ext cx="0" cy="0"/>
          <a:chOff x="0" y="0"/>
          <a:chExt cx="0" cy="0"/>
        </a:xfrm>
      </p:grpSpPr>
      <p:sp>
        <p:nvSpPr>
          <p:cNvPr id="313" name="Google Shape;313;p1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4" name="Google Shape;314;p1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0" name="Shape 320"/>
        <p:cNvGrpSpPr/>
        <p:nvPr/>
      </p:nvGrpSpPr>
      <p:grpSpPr>
        <a:xfrm>
          <a:off x="0" y="0"/>
          <a:ext cx="0" cy="0"/>
          <a:chOff x="0" y="0"/>
          <a:chExt cx="0" cy="0"/>
        </a:xfrm>
      </p:grpSpPr>
      <p:sp>
        <p:nvSpPr>
          <p:cNvPr id="321" name="Google Shape;321;p1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2" name="Google Shape;322;p1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1" name="Shape 191"/>
        <p:cNvGrpSpPr/>
        <p:nvPr/>
      </p:nvGrpSpPr>
      <p:grpSpPr>
        <a:xfrm>
          <a:off x="0" y="0"/>
          <a:ext cx="0" cy="0"/>
          <a:chOff x="0" y="0"/>
          <a:chExt cx="0" cy="0"/>
        </a:xfrm>
      </p:grpSpPr>
      <p:sp>
        <p:nvSpPr>
          <p:cNvPr id="192" name="Google Shape;192;p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3" name="Google Shape;193;p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7" name="Shape 327"/>
        <p:cNvGrpSpPr/>
        <p:nvPr/>
      </p:nvGrpSpPr>
      <p:grpSpPr>
        <a:xfrm>
          <a:off x="0" y="0"/>
          <a:ext cx="0" cy="0"/>
          <a:chOff x="0" y="0"/>
          <a:chExt cx="0" cy="0"/>
        </a:xfrm>
      </p:grpSpPr>
      <p:sp>
        <p:nvSpPr>
          <p:cNvPr id="328" name="Google Shape;328;p2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9" name="Google Shape;329;p2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5" name="Shape 335"/>
        <p:cNvGrpSpPr/>
        <p:nvPr/>
      </p:nvGrpSpPr>
      <p:grpSpPr>
        <a:xfrm>
          <a:off x="0" y="0"/>
          <a:ext cx="0" cy="0"/>
          <a:chOff x="0" y="0"/>
          <a:chExt cx="0" cy="0"/>
        </a:xfrm>
      </p:grpSpPr>
      <p:sp>
        <p:nvSpPr>
          <p:cNvPr id="336" name="Google Shape;336;p2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7" name="Google Shape;337;p2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1" name="Shape 341"/>
        <p:cNvGrpSpPr/>
        <p:nvPr/>
      </p:nvGrpSpPr>
      <p:grpSpPr>
        <a:xfrm>
          <a:off x="0" y="0"/>
          <a:ext cx="0" cy="0"/>
          <a:chOff x="0" y="0"/>
          <a:chExt cx="0" cy="0"/>
        </a:xfrm>
      </p:grpSpPr>
      <p:sp>
        <p:nvSpPr>
          <p:cNvPr id="342" name="Google Shape;342;p2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3" name="Google Shape;343;p2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8" name="Shape 348"/>
        <p:cNvGrpSpPr/>
        <p:nvPr/>
      </p:nvGrpSpPr>
      <p:grpSpPr>
        <a:xfrm>
          <a:off x="0" y="0"/>
          <a:ext cx="0" cy="0"/>
          <a:chOff x="0" y="0"/>
          <a:chExt cx="0" cy="0"/>
        </a:xfrm>
      </p:grpSpPr>
      <p:sp>
        <p:nvSpPr>
          <p:cNvPr id="349" name="Google Shape;349;p2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0" name="Google Shape;350;p2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8" name="Shape 358"/>
        <p:cNvGrpSpPr/>
        <p:nvPr/>
      </p:nvGrpSpPr>
      <p:grpSpPr>
        <a:xfrm>
          <a:off x="0" y="0"/>
          <a:ext cx="0" cy="0"/>
          <a:chOff x="0" y="0"/>
          <a:chExt cx="0" cy="0"/>
        </a:xfrm>
      </p:grpSpPr>
      <p:sp>
        <p:nvSpPr>
          <p:cNvPr id="359" name="Google Shape;359;p2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0" name="Google Shape;360;p2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6" name="Shape 366"/>
        <p:cNvGrpSpPr/>
        <p:nvPr/>
      </p:nvGrpSpPr>
      <p:grpSpPr>
        <a:xfrm>
          <a:off x="0" y="0"/>
          <a:ext cx="0" cy="0"/>
          <a:chOff x="0" y="0"/>
          <a:chExt cx="0" cy="0"/>
        </a:xfrm>
      </p:grpSpPr>
      <p:sp>
        <p:nvSpPr>
          <p:cNvPr id="367" name="Google Shape;367;p2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8" name="Google Shape;368;p2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5" name="Shape 375"/>
        <p:cNvGrpSpPr/>
        <p:nvPr/>
      </p:nvGrpSpPr>
      <p:grpSpPr>
        <a:xfrm>
          <a:off x="0" y="0"/>
          <a:ext cx="0" cy="0"/>
          <a:chOff x="0" y="0"/>
          <a:chExt cx="0" cy="0"/>
        </a:xfrm>
      </p:grpSpPr>
      <p:sp>
        <p:nvSpPr>
          <p:cNvPr id="376" name="Google Shape;376;p2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7" name="Google Shape;377;p2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2" name="Shape 382"/>
        <p:cNvGrpSpPr/>
        <p:nvPr/>
      </p:nvGrpSpPr>
      <p:grpSpPr>
        <a:xfrm>
          <a:off x="0" y="0"/>
          <a:ext cx="0" cy="0"/>
          <a:chOff x="0" y="0"/>
          <a:chExt cx="0" cy="0"/>
        </a:xfrm>
      </p:grpSpPr>
      <p:sp>
        <p:nvSpPr>
          <p:cNvPr id="383" name="Google Shape;383;p2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4" name="Google Shape;384;p2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7" name="Shape 387"/>
        <p:cNvGrpSpPr/>
        <p:nvPr/>
      </p:nvGrpSpPr>
      <p:grpSpPr>
        <a:xfrm>
          <a:off x="0" y="0"/>
          <a:ext cx="0" cy="0"/>
          <a:chOff x="0" y="0"/>
          <a:chExt cx="0" cy="0"/>
        </a:xfrm>
      </p:grpSpPr>
      <p:sp>
        <p:nvSpPr>
          <p:cNvPr id="388" name="Google Shape;388;p2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9" name="Google Shape;389;p2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4" name="Shape 394"/>
        <p:cNvGrpSpPr/>
        <p:nvPr/>
      </p:nvGrpSpPr>
      <p:grpSpPr>
        <a:xfrm>
          <a:off x="0" y="0"/>
          <a:ext cx="0" cy="0"/>
          <a:chOff x="0" y="0"/>
          <a:chExt cx="0" cy="0"/>
        </a:xfrm>
      </p:grpSpPr>
      <p:sp>
        <p:nvSpPr>
          <p:cNvPr id="395" name="Google Shape;395;p2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6" name="Google Shape;396;p2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7" name="Shape 197"/>
        <p:cNvGrpSpPr/>
        <p:nvPr/>
      </p:nvGrpSpPr>
      <p:grpSpPr>
        <a:xfrm>
          <a:off x="0" y="0"/>
          <a:ext cx="0" cy="0"/>
          <a:chOff x="0" y="0"/>
          <a:chExt cx="0" cy="0"/>
        </a:xfrm>
      </p:grpSpPr>
      <p:sp>
        <p:nvSpPr>
          <p:cNvPr id="198" name="Google Shape;198;p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9" name="Google Shape;199;p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1" name="Shape 401"/>
        <p:cNvGrpSpPr/>
        <p:nvPr/>
      </p:nvGrpSpPr>
      <p:grpSpPr>
        <a:xfrm>
          <a:off x="0" y="0"/>
          <a:ext cx="0" cy="0"/>
          <a:chOff x="0" y="0"/>
          <a:chExt cx="0" cy="0"/>
        </a:xfrm>
      </p:grpSpPr>
      <p:sp>
        <p:nvSpPr>
          <p:cNvPr id="402" name="Google Shape;402;p3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3" name="Google Shape;403;p3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8" name="Shape 408"/>
        <p:cNvGrpSpPr/>
        <p:nvPr/>
      </p:nvGrpSpPr>
      <p:grpSpPr>
        <a:xfrm>
          <a:off x="0" y="0"/>
          <a:ext cx="0" cy="0"/>
          <a:chOff x="0" y="0"/>
          <a:chExt cx="0" cy="0"/>
        </a:xfrm>
      </p:grpSpPr>
      <p:sp>
        <p:nvSpPr>
          <p:cNvPr id="409" name="Google Shape;409;p3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0" name="Google Shape;410;p3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5" name="Shape 415"/>
        <p:cNvGrpSpPr/>
        <p:nvPr/>
      </p:nvGrpSpPr>
      <p:grpSpPr>
        <a:xfrm>
          <a:off x="0" y="0"/>
          <a:ext cx="0" cy="0"/>
          <a:chOff x="0" y="0"/>
          <a:chExt cx="0" cy="0"/>
        </a:xfrm>
      </p:grpSpPr>
      <p:sp>
        <p:nvSpPr>
          <p:cNvPr id="416" name="Google Shape;416;p3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7" name="Google Shape;417;p3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1" name="Shape 421"/>
        <p:cNvGrpSpPr/>
        <p:nvPr/>
      </p:nvGrpSpPr>
      <p:grpSpPr>
        <a:xfrm>
          <a:off x="0" y="0"/>
          <a:ext cx="0" cy="0"/>
          <a:chOff x="0" y="0"/>
          <a:chExt cx="0" cy="0"/>
        </a:xfrm>
      </p:grpSpPr>
      <p:sp>
        <p:nvSpPr>
          <p:cNvPr id="422" name="Google Shape;422;p3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3" name="Google Shape;423;p3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1" name="Shape 431"/>
        <p:cNvGrpSpPr/>
        <p:nvPr/>
      </p:nvGrpSpPr>
      <p:grpSpPr>
        <a:xfrm>
          <a:off x="0" y="0"/>
          <a:ext cx="0" cy="0"/>
          <a:chOff x="0" y="0"/>
          <a:chExt cx="0" cy="0"/>
        </a:xfrm>
      </p:grpSpPr>
      <p:sp>
        <p:nvSpPr>
          <p:cNvPr id="432" name="Google Shape;432;p3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3" name="Google Shape;433;p3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8" name="Shape 438"/>
        <p:cNvGrpSpPr/>
        <p:nvPr/>
      </p:nvGrpSpPr>
      <p:grpSpPr>
        <a:xfrm>
          <a:off x="0" y="0"/>
          <a:ext cx="0" cy="0"/>
          <a:chOff x="0" y="0"/>
          <a:chExt cx="0" cy="0"/>
        </a:xfrm>
      </p:grpSpPr>
      <p:sp>
        <p:nvSpPr>
          <p:cNvPr id="439" name="Google Shape;439;p3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0" name="Google Shape;440;p3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7" name="Shape 447"/>
        <p:cNvGrpSpPr/>
        <p:nvPr/>
      </p:nvGrpSpPr>
      <p:grpSpPr>
        <a:xfrm>
          <a:off x="0" y="0"/>
          <a:ext cx="0" cy="0"/>
          <a:chOff x="0" y="0"/>
          <a:chExt cx="0" cy="0"/>
        </a:xfrm>
      </p:grpSpPr>
      <p:sp>
        <p:nvSpPr>
          <p:cNvPr id="448" name="Google Shape;448;p3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9" name="Google Shape;449;p3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5" name="Shape 455"/>
        <p:cNvGrpSpPr/>
        <p:nvPr/>
      </p:nvGrpSpPr>
      <p:grpSpPr>
        <a:xfrm>
          <a:off x="0" y="0"/>
          <a:ext cx="0" cy="0"/>
          <a:chOff x="0" y="0"/>
          <a:chExt cx="0" cy="0"/>
        </a:xfrm>
      </p:grpSpPr>
      <p:sp>
        <p:nvSpPr>
          <p:cNvPr id="456" name="Google Shape;456;p3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7" name="Google Shape;457;p3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4" name="Shape 464"/>
        <p:cNvGrpSpPr/>
        <p:nvPr/>
      </p:nvGrpSpPr>
      <p:grpSpPr>
        <a:xfrm>
          <a:off x="0" y="0"/>
          <a:ext cx="0" cy="0"/>
          <a:chOff x="0" y="0"/>
          <a:chExt cx="0" cy="0"/>
        </a:xfrm>
      </p:grpSpPr>
      <p:sp>
        <p:nvSpPr>
          <p:cNvPr id="465" name="Google Shape;465;p3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6" name="Google Shape;466;p3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1" name="Shape 471"/>
        <p:cNvGrpSpPr/>
        <p:nvPr/>
      </p:nvGrpSpPr>
      <p:grpSpPr>
        <a:xfrm>
          <a:off x="0" y="0"/>
          <a:ext cx="0" cy="0"/>
          <a:chOff x="0" y="0"/>
          <a:chExt cx="0" cy="0"/>
        </a:xfrm>
      </p:grpSpPr>
      <p:sp>
        <p:nvSpPr>
          <p:cNvPr id="472" name="Google Shape;472;p3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3" name="Google Shape;473;p3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5" name="Shape 205"/>
        <p:cNvGrpSpPr/>
        <p:nvPr/>
      </p:nvGrpSpPr>
      <p:grpSpPr>
        <a:xfrm>
          <a:off x="0" y="0"/>
          <a:ext cx="0" cy="0"/>
          <a:chOff x="0" y="0"/>
          <a:chExt cx="0" cy="0"/>
        </a:xfrm>
      </p:grpSpPr>
      <p:sp>
        <p:nvSpPr>
          <p:cNvPr id="206" name="Google Shape;206;p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7" name="Google Shape;207;p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9" name="Shape 479"/>
        <p:cNvGrpSpPr/>
        <p:nvPr/>
      </p:nvGrpSpPr>
      <p:grpSpPr>
        <a:xfrm>
          <a:off x="0" y="0"/>
          <a:ext cx="0" cy="0"/>
          <a:chOff x="0" y="0"/>
          <a:chExt cx="0" cy="0"/>
        </a:xfrm>
      </p:grpSpPr>
      <p:sp>
        <p:nvSpPr>
          <p:cNvPr id="480" name="Google Shape;480;p4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1" name="Google Shape;481;p4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6" name="Shape 486"/>
        <p:cNvGrpSpPr/>
        <p:nvPr/>
      </p:nvGrpSpPr>
      <p:grpSpPr>
        <a:xfrm>
          <a:off x="0" y="0"/>
          <a:ext cx="0" cy="0"/>
          <a:chOff x="0" y="0"/>
          <a:chExt cx="0" cy="0"/>
        </a:xfrm>
      </p:grpSpPr>
      <p:sp>
        <p:nvSpPr>
          <p:cNvPr id="487" name="Google Shape;487;p4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8" name="Google Shape;488;p4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2" name="Shape 492"/>
        <p:cNvGrpSpPr/>
        <p:nvPr/>
      </p:nvGrpSpPr>
      <p:grpSpPr>
        <a:xfrm>
          <a:off x="0" y="0"/>
          <a:ext cx="0" cy="0"/>
          <a:chOff x="0" y="0"/>
          <a:chExt cx="0" cy="0"/>
        </a:xfrm>
      </p:grpSpPr>
      <p:sp>
        <p:nvSpPr>
          <p:cNvPr id="493" name="Google Shape;493;p4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4" name="Google Shape;494;p4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0" name="Shape 500"/>
        <p:cNvGrpSpPr/>
        <p:nvPr/>
      </p:nvGrpSpPr>
      <p:grpSpPr>
        <a:xfrm>
          <a:off x="0" y="0"/>
          <a:ext cx="0" cy="0"/>
          <a:chOff x="0" y="0"/>
          <a:chExt cx="0" cy="0"/>
        </a:xfrm>
      </p:grpSpPr>
      <p:sp>
        <p:nvSpPr>
          <p:cNvPr id="501" name="Google Shape;501;p4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2" name="Google Shape;502;p4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7" name="Shape 507"/>
        <p:cNvGrpSpPr/>
        <p:nvPr/>
      </p:nvGrpSpPr>
      <p:grpSpPr>
        <a:xfrm>
          <a:off x="0" y="0"/>
          <a:ext cx="0" cy="0"/>
          <a:chOff x="0" y="0"/>
          <a:chExt cx="0" cy="0"/>
        </a:xfrm>
      </p:grpSpPr>
      <p:sp>
        <p:nvSpPr>
          <p:cNvPr id="508" name="Google Shape;508;p4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9" name="Google Shape;509;p4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4" name="Shape 514"/>
        <p:cNvGrpSpPr/>
        <p:nvPr/>
      </p:nvGrpSpPr>
      <p:grpSpPr>
        <a:xfrm>
          <a:off x="0" y="0"/>
          <a:ext cx="0" cy="0"/>
          <a:chOff x="0" y="0"/>
          <a:chExt cx="0" cy="0"/>
        </a:xfrm>
      </p:grpSpPr>
      <p:sp>
        <p:nvSpPr>
          <p:cNvPr id="515" name="Google Shape;515;p4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6" name="Google Shape;516;p4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0" name="Shape 520"/>
        <p:cNvGrpSpPr/>
        <p:nvPr/>
      </p:nvGrpSpPr>
      <p:grpSpPr>
        <a:xfrm>
          <a:off x="0" y="0"/>
          <a:ext cx="0" cy="0"/>
          <a:chOff x="0" y="0"/>
          <a:chExt cx="0" cy="0"/>
        </a:xfrm>
      </p:grpSpPr>
      <p:sp>
        <p:nvSpPr>
          <p:cNvPr id="521" name="Google Shape;521;p4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2" name="Google Shape;522;p4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6" name="Shape 526"/>
        <p:cNvGrpSpPr/>
        <p:nvPr/>
      </p:nvGrpSpPr>
      <p:grpSpPr>
        <a:xfrm>
          <a:off x="0" y="0"/>
          <a:ext cx="0" cy="0"/>
          <a:chOff x="0" y="0"/>
          <a:chExt cx="0" cy="0"/>
        </a:xfrm>
      </p:grpSpPr>
      <p:sp>
        <p:nvSpPr>
          <p:cNvPr id="527" name="Google Shape;527;p4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8" name="Google Shape;528;p4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4" name="Shape 534"/>
        <p:cNvGrpSpPr/>
        <p:nvPr/>
      </p:nvGrpSpPr>
      <p:grpSpPr>
        <a:xfrm>
          <a:off x="0" y="0"/>
          <a:ext cx="0" cy="0"/>
          <a:chOff x="0" y="0"/>
          <a:chExt cx="0" cy="0"/>
        </a:xfrm>
      </p:grpSpPr>
      <p:sp>
        <p:nvSpPr>
          <p:cNvPr id="535" name="Google Shape;535;p4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6" name="Google Shape;536;p4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1" name="Shape 541"/>
        <p:cNvGrpSpPr/>
        <p:nvPr/>
      </p:nvGrpSpPr>
      <p:grpSpPr>
        <a:xfrm>
          <a:off x="0" y="0"/>
          <a:ext cx="0" cy="0"/>
          <a:chOff x="0" y="0"/>
          <a:chExt cx="0" cy="0"/>
        </a:xfrm>
      </p:grpSpPr>
      <p:sp>
        <p:nvSpPr>
          <p:cNvPr id="542" name="Google Shape;542;p4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3" name="Google Shape;543;p4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2" name="Shape 212"/>
        <p:cNvGrpSpPr/>
        <p:nvPr/>
      </p:nvGrpSpPr>
      <p:grpSpPr>
        <a:xfrm>
          <a:off x="0" y="0"/>
          <a:ext cx="0" cy="0"/>
          <a:chOff x="0" y="0"/>
          <a:chExt cx="0" cy="0"/>
        </a:xfrm>
      </p:grpSpPr>
      <p:sp>
        <p:nvSpPr>
          <p:cNvPr id="213" name="Google Shape;213;p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4" name="Google Shape;214;p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7" name="Shape 547"/>
        <p:cNvGrpSpPr/>
        <p:nvPr/>
      </p:nvGrpSpPr>
      <p:grpSpPr>
        <a:xfrm>
          <a:off x="0" y="0"/>
          <a:ext cx="0" cy="0"/>
          <a:chOff x="0" y="0"/>
          <a:chExt cx="0" cy="0"/>
        </a:xfrm>
      </p:grpSpPr>
      <p:sp>
        <p:nvSpPr>
          <p:cNvPr id="548" name="Google Shape;548;p5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9" name="Google Shape;549;p5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3" name="Shape 553"/>
        <p:cNvGrpSpPr/>
        <p:nvPr/>
      </p:nvGrpSpPr>
      <p:grpSpPr>
        <a:xfrm>
          <a:off x="0" y="0"/>
          <a:ext cx="0" cy="0"/>
          <a:chOff x="0" y="0"/>
          <a:chExt cx="0" cy="0"/>
        </a:xfrm>
      </p:grpSpPr>
      <p:sp>
        <p:nvSpPr>
          <p:cNvPr id="554" name="Google Shape;554;p5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5" name="Google Shape;555;p5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9" name="Shape 559"/>
        <p:cNvGrpSpPr/>
        <p:nvPr/>
      </p:nvGrpSpPr>
      <p:grpSpPr>
        <a:xfrm>
          <a:off x="0" y="0"/>
          <a:ext cx="0" cy="0"/>
          <a:chOff x="0" y="0"/>
          <a:chExt cx="0" cy="0"/>
        </a:xfrm>
      </p:grpSpPr>
      <p:sp>
        <p:nvSpPr>
          <p:cNvPr id="560" name="Google Shape;560;p5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1" name="Google Shape;561;p5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5" name="Shape 565"/>
        <p:cNvGrpSpPr/>
        <p:nvPr/>
      </p:nvGrpSpPr>
      <p:grpSpPr>
        <a:xfrm>
          <a:off x="0" y="0"/>
          <a:ext cx="0" cy="0"/>
          <a:chOff x="0" y="0"/>
          <a:chExt cx="0" cy="0"/>
        </a:xfrm>
      </p:grpSpPr>
      <p:sp>
        <p:nvSpPr>
          <p:cNvPr id="566" name="Google Shape;566;p5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7" name="Google Shape;567;p5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3" name="Shape 573"/>
        <p:cNvGrpSpPr/>
        <p:nvPr/>
      </p:nvGrpSpPr>
      <p:grpSpPr>
        <a:xfrm>
          <a:off x="0" y="0"/>
          <a:ext cx="0" cy="0"/>
          <a:chOff x="0" y="0"/>
          <a:chExt cx="0" cy="0"/>
        </a:xfrm>
      </p:grpSpPr>
      <p:sp>
        <p:nvSpPr>
          <p:cNvPr id="574" name="Google Shape;574;p5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5" name="Google Shape;575;p5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1" name="Shape 581"/>
        <p:cNvGrpSpPr/>
        <p:nvPr/>
      </p:nvGrpSpPr>
      <p:grpSpPr>
        <a:xfrm>
          <a:off x="0" y="0"/>
          <a:ext cx="0" cy="0"/>
          <a:chOff x="0" y="0"/>
          <a:chExt cx="0" cy="0"/>
        </a:xfrm>
      </p:grpSpPr>
      <p:sp>
        <p:nvSpPr>
          <p:cNvPr id="582" name="Google Shape;582;p5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3" name="Google Shape;583;p5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1" name="Shape 591"/>
        <p:cNvGrpSpPr/>
        <p:nvPr/>
      </p:nvGrpSpPr>
      <p:grpSpPr>
        <a:xfrm>
          <a:off x="0" y="0"/>
          <a:ext cx="0" cy="0"/>
          <a:chOff x="0" y="0"/>
          <a:chExt cx="0" cy="0"/>
        </a:xfrm>
      </p:grpSpPr>
      <p:sp>
        <p:nvSpPr>
          <p:cNvPr id="592" name="Google Shape;592;p5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3" name="Google Shape;593;p5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8" name="Shape 598"/>
        <p:cNvGrpSpPr/>
        <p:nvPr/>
      </p:nvGrpSpPr>
      <p:grpSpPr>
        <a:xfrm>
          <a:off x="0" y="0"/>
          <a:ext cx="0" cy="0"/>
          <a:chOff x="0" y="0"/>
          <a:chExt cx="0" cy="0"/>
        </a:xfrm>
      </p:grpSpPr>
      <p:sp>
        <p:nvSpPr>
          <p:cNvPr id="599" name="Google Shape;599;p5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00" name="Google Shape;600;p5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4" name="Shape 604"/>
        <p:cNvGrpSpPr/>
        <p:nvPr/>
      </p:nvGrpSpPr>
      <p:grpSpPr>
        <a:xfrm>
          <a:off x="0" y="0"/>
          <a:ext cx="0" cy="0"/>
          <a:chOff x="0" y="0"/>
          <a:chExt cx="0" cy="0"/>
        </a:xfrm>
      </p:grpSpPr>
      <p:sp>
        <p:nvSpPr>
          <p:cNvPr id="605" name="Google Shape;605;p5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06" name="Google Shape;606;p5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0" name="Shape 220"/>
        <p:cNvGrpSpPr/>
        <p:nvPr/>
      </p:nvGrpSpPr>
      <p:grpSpPr>
        <a:xfrm>
          <a:off x="0" y="0"/>
          <a:ext cx="0" cy="0"/>
          <a:chOff x="0" y="0"/>
          <a:chExt cx="0" cy="0"/>
        </a:xfrm>
      </p:grpSpPr>
      <p:sp>
        <p:nvSpPr>
          <p:cNvPr id="221" name="Google Shape;221;p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2" name="Google Shape;222;p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9" name="Shape 229"/>
        <p:cNvGrpSpPr/>
        <p:nvPr/>
      </p:nvGrpSpPr>
      <p:grpSpPr>
        <a:xfrm>
          <a:off x="0" y="0"/>
          <a:ext cx="0" cy="0"/>
          <a:chOff x="0" y="0"/>
          <a:chExt cx="0" cy="0"/>
        </a:xfrm>
      </p:grpSpPr>
      <p:sp>
        <p:nvSpPr>
          <p:cNvPr id="230" name="Google Shape;230;p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1" name="Google Shape;231;p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7" name="Shape 237"/>
        <p:cNvGrpSpPr/>
        <p:nvPr/>
      </p:nvGrpSpPr>
      <p:grpSpPr>
        <a:xfrm>
          <a:off x="0" y="0"/>
          <a:ext cx="0" cy="0"/>
          <a:chOff x="0" y="0"/>
          <a:chExt cx="0" cy="0"/>
        </a:xfrm>
      </p:grpSpPr>
      <p:sp>
        <p:nvSpPr>
          <p:cNvPr id="238" name="Google Shape;238;p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9" name="Google Shape;239;p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4" name="Shape 244"/>
        <p:cNvGrpSpPr/>
        <p:nvPr/>
      </p:nvGrpSpPr>
      <p:grpSpPr>
        <a:xfrm>
          <a:off x="0" y="0"/>
          <a:ext cx="0" cy="0"/>
          <a:chOff x="0" y="0"/>
          <a:chExt cx="0" cy="0"/>
        </a:xfrm>
      </p:grpSpPr>
      <p:sp>
        <p:nvSpPr>
          <p:cNvPr id="245" name="Google Shape;245;p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6" name="Google Shape;246;p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18" name="Shape 18"/>
        <p:cNvGrpSpPr/>
        <p:nvPr/>
      </p:nvGrpSpPr>
      <p:grpSpPr>
        <a:xfrm>
          <a:off x="0" y="0"/>
          <a:ext cx="0" cy="0"/>
          <a:chOff x="0" y="0"/>
          <a:chExt cx="0" cy="0"/>
        </a:xfrm>
      </p:grpSpPr>
      <p:sp>
        <p:nvSpPr>
          <p:cNvPr id="19" name="Google Shape;19;p2"/>
          <p:cNvSpPr txBox="1"/>
          <p:nvPr>
            <p:ph type="ctrTitle"/>
          </p:nvPr>
        </p:nvSpPr>
        <p:spPr>
          <a:xfrm>
            <a:off x="381000" y="4853411"/>
            <a:ext cx="8458200" cy="1222375"/>
          </a:xfrm>
          <a:prstGeom prst="rect">
            <a:avLst/>
          </a:prstGeom>
          <a:noFill/>
          <a:ln>
            <a:noFill/>
          </a:ln>
        </p:spPr>
        <p:txBody>
          <a:bodyPr anchorCtr="0" anchor="t"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 type="subTitle"/>
          </p:nvPr>
        </p:nvSpPr>
        <p:spPr>
          <a:xfrm>
            <a:off x="381000" y="3886200"/>
            <a:ext cx="8458200" cy="914400"/>
          </a:xfrm>
          <a:prstGeom prst="rect">
            <a:avLst/>
          </a:prstGeom>
          <a:noFill/>
          <a:ln>
            <a:noFill/>
          </a:ln>
        </p:spPr>
        <p:txBody>
          <a:bodyPr anchorCtr="0" anchor="b" bIns="45700" lIns="91425" spcFirstLastPara="1" rIns="91425" wrap="square" tIns="45700"/>
          <a:lstStyle>
            <a:lvl1pPr lvl="0" algn="l">
              <a:spcBef>
                <a:spcPts val="480"/>
              </a:spcBef>
              <a:spcAft>
                <a:spcPts val="0"/>
              </a:spcAft>
              <a:buSzPts val="1680"/>
              <a:buNone/>
              <a:defRPr sz="2400">
                <a:solidFill>
                  <a:srgbClr val="44332A"/>
                </a:solidFill>
              </a:defRPr>
            </a:lvl1pPr>
            <a:lvl2pPr lvl="1" algn="ctr">
              <a:spcBef>
                <a:spcPts val="360"/>
              </a:spcBef>
              <a:spcAft>
                <a:spcPts val="0"/>
              </a:spcAft>
              <a:buSzPts val="1260"/>
              <a:buNone/>
              <a:defRPr/>
            </a:lvl2pPr>
            <a:lvl3pPr lvl="2" algn="ctr">
              <a:spcBef>
                <a:spcPts val="360"/>
              </a:spcBef>
              <a:spcAft>
                <a:spcPts val="0"/>
              </a:spcAft>
              <a:buSzPts val="1260"/>
              <a:buNone/>
              <a:defRPr/>
            </a:lvl3pPr>
            <a:lvl4pPr lvl="3" algn="ctr">
              <a:spcBef>
                <a:spcPts val="360"/>
              </a:spcBef>
              <a:spcAft>
                <a:spcPts val="0"/>
              </a:spcAft>
              <a:buSzPts val="1260"/>
              <a:buNone/>
              <a:defRPr/>
            </a:lvl4pPr>
            <a:lvl5pPr lvl="4" algn="ctr">
              <a:spcBef>
                <a:spcPts val="360"/>
              </a:spcBef>
              <a:spcAft>
                <a:spcPts val="0"/>
              </a:spcAft>
              <a:buSzPts val="1080"/>
              <a:buNone/>
              <a:defRPr/>
            </a:lvl5pPr>
            <a:lvl6pPr lvl="5" algn="ctr">
              <a:spcBef>
                <a:spcPts val="360"/>
              </a:spcBef>
              <a:spcAft>
                <a:spcPts val="0"/>
              </a:spcAft>
              <a:buSzPts val="1080"/>
              <a:buNone/>
              <a:defRPr/>
            </a:lvl6pPr>
            <a:lvl7pPr lvl="6" algn="ctr">
              <a:spcBef>
                <a:spcPts val="360"/>
              </a:spcBef>
              <a:spcAft>
                <a:spcPts val="0"/>
              </a:spcAft>
              <a:buSzPts val="1080"/>
              <a:buNone/>
              <a:defRPr/>
            </a:lvl7pPr>
            <a:lvl8pPr lvl="7" algn="ctr">
              <a:spcBef>
                <a:spcPts val="360"/>
              </a:spcBef>
              <a:spcAft>
                <a:spcPts val="0"/>
              </a:spcAft>
              <a:buSzPts val="1080"/>
              <a:buNone/>
              <a:defRPr/>
            </a:lvl8pPr>
            <a:lvl9pPr lvl="8" algn="ctr">
              <a:spcBef>
                <a:spcPts val="360"/>
              </a:spcBef>
              <a:spcAft>
                <a:spcPts val="0"/>
              </a:spcAft>
              <a:buSzPts val="1080"/>
              <a:buNone/>
              <a:defRPr/>
            </a:lvl9pPr>
          </a:lstStyle>
          <a:p/>
        </p:txBody>
      </p:sp>
      <p:sp>
        <p:nvSpPr>
          <p:cNvPr id="21" name="Google Shape;21;p2"/>
          <p:cNvSpPr txBox="1"/>
          <p:nvPr>
            <p:ph idx="10" type="dt"/>
          </p:nvPr>
        </p:nvSpPr>
        <p:spPr>
          <a:xfrm>
            <a:off x="6477000" y="76200"/>
            <a:ext cx="2514600" cy="288925"/>
          </a:xfrm>
          <a:prstGeom prst="rect">
            <a:avLst/>
          </a:prstGeom>
          <a:noFill/>
          <a:ln>
            <a:noFill/>
          </a:ln>
        </p:spPr>
        <p:txBody>
          <a:bodyPr anchorCtr="0" anchor="t" bIns="45700" lIns="91425" spcFirstLastPara="1" rIns="91425" wrap="square" tIns="45700"/>
          <a:lstStyle>
            <a:lvl1pPr lvl="0" algn="l">
              <a:lnSpc>
                <a:spcPct val="100000"/>
              </a:lnSpc>
              <a:spcBef>
                <a:spcPts val="0"/>
              </a:spcBef>
              <a:spcAft>
                <a:spcPts val="0"/>
              </a:spcAft>
              <a:buSzPts val="1400"/>
              <a:buNone/>
              <a:defRPr sz="1200">
                <a:solidFill>
                  <a:srgbClr val="D38E27"/>
                </a:solidFill>
                <a:latin typeface="Source Sans Pro"/>
                <a:ea typeface="Source Sans Pro"/>
                <a:cs typeface="Source Sans Pro"/>
                <a:sym typeface="Source Sans Pro"/>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 name="Google Shape;22;p2"/>
          <p:cNvSpPr txBox="1"/>
          <p:nvPr>
            <p:ph idx="11" type="ftr"/>
          </p:nvPr>
        </p:nvSpPr>
        <p:spPr>
          <a:xfrm>
            <a:off x="3124200" y="76200"/>
            <a:ext cx="3352800" cy="288925"/>
          </a:xfrm>
          <a:prstGeom prst="rect">
            <a:avLst/>
          </a:prstGeom>
          <a:noFill/>
          <a:ln>
            <a:noFill/>
          </a:ln>
        </p:spPr>
        <p:txBody>
          <a:bodyPr anchorCtr="0" anchor="t" bIns="45700" lIns="91425" spcFirstLastPara="1" rIns="91425" wrap="square" tIns="45700"/>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 name="Google Shape;23;p2"/>
          <p:cNvSpPr txBox="1"/>
          <p:nvPr>
            <p:ph idx="12" type="sldNum"/>
          </p:nvPr>
        </p:nvSpPr>
        <p:spPr>
          <a:xfrm>
            <a:off x="8229600" y="6473825"/>
            <a:ext cx="758825" cy="24765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rgbClr val="D38E27"/>
              </a:buClr>
              <a:buSzPts val="1200"/>
              <a:buFont typeface="Source Sans Pro"/>
              <a:buNone/>
              <a:defRPr b="0" i="0" sz="1200" u="none">
                <a:solidFill>
                  <a:srgbClr val="D38E27"/>
                </a:solidFill>
                <a:latin typeface="Source Sans Pro"/>
                <a:ea typeface="Source Sans Pro"/>
                <a:cs typeface="Source Sans Pro"/>
                <a:sym typeface="Source Sans Pro"/>
              </a:defRPr>
            </a:lvl1pPr>
            <a:lvl2pPr indent="0" lvl="1" marL="0" marR="0" algn="r">
              <a:lnSpc>
                <a:spcPct val="100000"/>
              </a:lnSpc>
              <a:spcBef>
                <a:spcPts val="0"/>
              </a:spcBef>
              <a:spcAft>
                <a:spcPts val="0"/>
              </a:spcAft>
              <a:buClr>
                <a:srgbClr val="D38E27"/>
              </a:buClr>
              <a:buSzPts val="1200"/>
              <a:buFont typeface="Source Sans Pro"/>
              <a:buNone/>
              <a:defRPr b="0" i="0" sz="1200" u="none">
                <a:solidFill>
                  <a:srgbClr val="D38E27"/>
                </a:solidFill>
                <a:latin typeface="Source Sans Pro"/>
                <a:ea typeface="Source Sans Pro"/>
                <a:cs typeface="Source Sans Pro"/>
                <a:sym typeface="Source Sans Pro"/>
              </a:defRPr>
            </a:lvl2pPr>
            <a:lvl3pPr indent="0" lvl="2" marL="0" marR="0" algn="r">
              <a:lnSpc>
                <a:spcPct val="100000"/>
              </a:lnSpc>
              <a:spcBef>
                <a:spcPts val="0"/>
              </a:spcBef>
              <a:spcAft>
                <a:spcPts val="0"/>
              </a:spcAft>
              <a:buClr>
                <a:srgbClr val="D38E27"/>
              </a:buClr>
              <a:buSzPts val="1200"/>
              <a:buFont typeface="Source Sans Pro"/>
              <a:buNone/>
              <a:defRPr b="0" i="0" sz="1200" u="none">
                <a:solidFill>
                  <a:srgbClr val="D38E27"/>
                </a:solidFill>
                <a:latin typeface="Source Sans Pro"/>
                <a:ea typeface="Source Sans Pro"/>
                <a:cs typeface="Source Sans Pro"/>
                <a:sym typeface="Source Sans Pro"/>
              </a:defRPr>
            </a:lvl3pPr>
            <a:lvl4pPr indent="0" lvl="3" marL="0" marR="0" algn="r">
              <a:lnSpc>
                <a:spcPct val="100000"/>
              </a:lnSpc>
              <a:spcBef>
                <a:spcPts val="0"/>
              </a:spcBef>
              <a:spcAft>
                <a:spcPts val="0"/>
              </a:spcAft>
              <a:buClr>
                <a:srgbClr val="D38E27"/>
              </a:buClr>
              <a:buSzPts val="1200"/>
              <a:buFont typeface="Source Sans Pro"/>
              <a:buNone/>
              <a:defRPr b="0" i="0" sz="1200" u="none">
                <a:solidFill>
                  <a:srgbClr val="D38E27"/>
                </a:solidFill>
                <a:latin typeface="Source Sans Pro"/>
                <a:ea typeface="Source Sans Pro"/>
                <a:cs typeface="Source Sans Pro"/>
                <a:sym typeface="Source Sans Pro"/>
              </a:defRPr>
            </a:lvl4pPr>
            <a:lvl5pPr indent="0" lvl="4" marL="0" marR="0" algn="r">
              <a:lnSpc>
                <a:spcPct val="100000"/>
              </a:lnSpc>
              <a:spcBef>
                <a:spcPts val="0"/>
              </a:spcBef>
              <a:spcAft>
                <a:spcPts val="0"/>
              </a:spcAft>
              <a:buClr>
                <a:srgbClr val="D38E27"/>
              </a:buClr>
              <a:buSzPts val="1200"/>
              <a:buFont typeface="Source Sans Pro"/>
              <a:buNone/>
              <a:defRPr b="0" i="0" sz="1200" u="none">
                <a:solidFill>
                  <a:srgbClr val="D38E27"/>
                </a:solidFill>
                <a:latin typeface="Source Sans Pro"/>
                <a:ea typeface="Source Sans Pro"/>
                <a:cs typeface="Source Sans Pro"/>
                <a:sym typeface="Source Sans Pro"/>
              </a:defRPr>
            </a:lvl5pPr>
            <a:lvl6pPr indent="0" lvl="5" marL="0" marR="0" algn="r">
              <a:lnSpc>
                <a:spcPct val="100000"/>
              </a:lnSpc>
              <a:spcBef>
                <a:spcPts val="0"/>
              </a:spcBef>
              <a:spcAft>
                <a:spcPts val="0"/>
              </a:spcAft>
              <a:buClr>
                <a:srgbClr val="D38E27"/>
              </a:buClr>
              <a:buSzPts val="1200"/>
              <a:buFont typeface="Source Sans Pro"/>
              <a:buNone/>
              <a:defRPr b="0" i="0" sz="1200" u="none">
                <a:solidFill>
                  <a:srgbClr val="D38E27"/>
                </a:solidFill>
                <a:latin typeface="Source Sans Pro"/>
                <a:ea typeface="Source Sans Pro"/>
                <a:cs typeface="Source Sans Pro"/>
                <a:sym typeface="Source Sans Pro"/>
              </a:defRPr>
            </a:lvl6pPr>
            <a:lvl7pPr indent="0" lvl="6" marL="0" marR="0" algn="r">
              <a:lnSpc>
                <a:spcPct val="100000"/>
              </a:lnSpc>
              <a:spcBef>
                <a:spcPts val="0"/>
              </a:spcBef>
              <a:spcAft>
                <a:spcPts val="0"/>
              </a:spcAft>
              <a:buClr>
                <a:srgbClr val="D38E27"/>
              </a:buClr>
              <a:buSzPts val="1200"/>
              <a:buFont typeface="Source Sans Pro"/>
              <a:buNone/>
              <a:defRPr b="0" i="0" sz="1200" u="none">
                <a:solidFill>
                  <a:srgbClr val="D38E27"/>
                </a:solidFill>
                <a:latin typeface="Source Sans Pro"/>
                <a:ea typeface="Source Sans Pro"/>
                <a:cs typeface="Source Sans Pro"/>
                <a:sym typeface="Source Sans Pro"/>
              </a:defRPr>
            </a:lvl7pPr>
            <a:lvl8pPr indent="0" lvl="7" marL="0" marR="0" algn="r">
              <a:lnSpc>
                <a:spcPct val="100000"/>
              </a:lnSpc>
              <a:spcBef>
                <a:spcPts val="0"/>
              </a:spcBef>
              <a:spcAft>
                <a:spcPts val="0"/>
              </a:spcAft>
              <a:buClr>
                <a:srgbClr val="D38E27"/>
              </a:buClr>
              <a:buSzPts val="1200"/>
              <a:buFont typeface="Source Sans Pro"/>
              <a:buNone/>
              <a:defRPr b="0" i="0" sz="1200" u="none">
                <a:solidFill>
                  <a:srgbClr val="D38E27"/>
                </a:solidFill>
                <a:latin typeface="Source Sans Pro"/>
                <a:ea typeface="Source Sans Pro"/>
                <a:cs typeface="Source Sans Pro"/>
                <a:sym typeface="Source Sans Pro"/>
              </a:defRPr>
            </a:lvl8pPr>
            <a:lvl9pPr indent="0" lvl="8" marL="0" marR="0" algn="r">
              <a:lnSpc>
                <a:spcPct val="100000"/>
              </a:lnSpc>
              <a:spcBef>
                <a:spcPts val="0"/>
              </a:spcBef>
              <a:spcAft>
                <a:spcPts val="0"/>
              </a:spcAft>
              <a:buClr>
                <a:srgbClr val="D38E27"/>
              </a:buClr>
              <a:buSzPts val="1200"/>
              <a:buFont typeface="Source Sans Pro"/>
              <a:buNone/>
              <a:defRPr b="0" i="0" sz="1200" u="none">
                <a:solidFill>
                  <a:srgbClr val="D38E27"/>
                </a:solidFill>
                <a:latin typeface="Source Sans Pro"/>
                <a:ea typeface="Source Sans Pro"/>
                <a:cs typeface="Source Sans Pro"/>
                <a:sym typeface="Source Sans Pr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showMasterSp="0" type="objTx">
  <p:cSld name="OBJECT_WITH_CAPTION_TEXT">
    <p:spTree>
      <p:nvGrpSpPr>
        <p:cNvPr id="152" name="Shape 152"/>
        <p:cNvGrpSpPr/>
        <p:nvPr/>
      </p:nvGrpSpPr>
      <p:grpSpPr>
        <a:xfrm>
          <a:off x="0" y="0"/>
          <a:ext cx="0" cy="0"/>
          <a:chOff x="0" y="0"/>
          <a:chExt cx="0" cy="0"/>
        </a:xfrm>
      </p:grpSpPr>
      <p:sp>
        <p:nvSpPr>
          <p:cNvPr id="153" name="Google Shape;153;p18"/>
          <p:cNvSpPr txBox="1"/>
          <p:nvPr>
            <p:ph type="title"/>
          </p:nvPr>
        </p:nvSpPr>
        <p:spPr>
          <a:xfrm>
            <a:off x="457200" y="5486400"/>
            <a:ext cx="8458200" cy="520700"/>
          </a:xfrm>
          <a:prstGeom prst="rect">
            <a:avLst/>
          </a:prstGeom>
          <a:noFill/>
          <a:ln>
            <a:noFill/>
          </a:ln>
        </p:spPr>
        <p:txBody>
          <a:bodyPr anchorCtr="0" anchor="ctr" bIns="45700" lIns="91425" spcFirstLastPara="1" rIns="91425" wrap="square" tIns="45700"/>
          <a:lstStyle>
            <a:lvl1pPr lvl="0" algn="l">
              <a:spcBef>
                <a:spcPts val="0"/>
              </a:spcBef>
              <a:spcAft>
                <a:spcPts val="0"/>
              </a:spcAft>
              <a:buClr>
                <a:schemeClr val="dk2"/>
              </a:buClr>
              <a:buSzPts val="2000"/>
              <a:buFont typeface="Source Sans Pro"/>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 name="Google Shape;154;p18"/>
          <p:cNvSpPr txBox="1"/>
          <p:nvPr>
            <p:ph idx="1" type="body"/>
          </p:nvPr>
        </p:nvSpPr>
        <p:spPr>
          <a:xfrm>
            <a:off x="457200" y="609600"/>
            <a:ext cx="3008313" cy="4800600"/>
          </a:xfrm>
          <a:prstGeom prst="rect">
            <a:avLst/>
          </a:prstGeom>
          <a:noFill/>
          <a:ln>
            <a:noFill/>
          </a:ln>
        </p:spPr>
        <p:txBody>
          <a:bodyPr anchorCtr="0" anchor="t" bIns="45700" lIns="91425" spcFirstLastPara="1" rIns="91425" wrap="square" tIns="45700"/>
          <a:lstStyle>
            <a:lvl1pPr indent="-228600" lvl="0" marL="457200" algn="l">
              <a:spcBef>
                <a:spcPts val="280"/>
              </a:spcBef>
              <a:spcAft>
                <a:spcPts val="0"/>
              </a:spcAft>
              <a:buSzPts val="980"/>
              <a:buNone/>
              <a:defRPr sz="1400"/>
            </a:lvl1pPr>
            <a:lvl2pPr indent="-228600" lvl="1" marL="914400" algn="l">
              <a:spcBef>
                <a:spcPts val="240"/>
              </a:spcBef>
              <a:spcAft>
                <a:spcPts val="0"/>
              </a:spcAft>
              <a:buSzPts val="840"/>
              <a:buNone/>
              <a:defRPr sz="1200"/>
            </a:lvl2pPr>
            <a:lvl3pPr indent="-228600" lvl="2" marL="1371600" algn="l">
              <a:spcBef>
                <a:spcPts val="200"/>
              </a:spcBef>
              <a:spcAft>
                <a:spcPts val="0"/>
              </a:spcAft>
              <a:buSzPts val="70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540"/>
              <a:buNone/>
              <a:defRPr sz="900"/>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155" name="Google Shape;155;p18"/>
          <p:cNvSpPr txBox="1"/>
          <p:nvPr>
            <p:ph idx="2" type="body"/>
          </p:nvPr>
        </p:nvSpPr>
        <p:spPr>
          <a:xfrm>
            <a:off x="3575050" y="609600"/>
            <a:ext cx="5340350" cy="4800600"/>
          </a:xfrm>
          <a:prstGeom prst="rect">
            <a:avLst/>
          </a:prstGeom>
          <a:noFill/>
          <a:ln>
            <a:noFill/>
          </a:ln>
        </p:spPr>
        <p:txBody>
          <a:bodyPr anchorCtr="0" anchor="t" bIns="45700" lIns="91425" spcFirstLastPara="1" rIns="91425" wrap="square" tIns="45700"/>
          <a:lstStyle>
            <a:lvl1pPr indent="-370840" lvl="0" marL="457200" algn="l">
              <a:spcBef>
                <a:spcPts val="640"/>
              </a:spcBef>
              <a:spcAft>
                <a:spcPts val="0"/>
              </a:spcAft>
              <a:buSzPts val="2240"/>
              <a:buChar char="✕"/>
              <a:defRPr sz="3200"/>
            </a:lvl1pPr>
            <a:lvl2pPr indent="-353060" lvl="1" marL="914400" algn="l">
              <a:spcBef>
                <a:spcPts val="560"/>
              </a:spcBef>
              <a:spcAft>
                <a:spcPts val="0"/>
              </a:spcAft>
              <a:buSzPts val="1960"/>
              <a:buChar char="+"/>
              <a:defRPr sz="2800"/>
            </a:lvl2pPr>
            <a:lvl3pPr indent="-335280" lvl="2" marL="1371600" algn="l">
              <a:spcBef>
                <a:spcPts val="480"/>
              </a:spcBef>
              <a:spcAft>
                <a:spcPts val="0"/>
              </a:spcAft>
              <a:buSzPts val="1680"/>
              <a:buChar char="✕"/>
              <a:defRPr sz="2400"/>
            </a:lvl3pPr>
            <a:lvl4pPr indent="-317500" lvl="3" marL="1828800" algn="l">
              <a:spcBef>
                <a:spcPts val="400"/>
              </a:spcBef>
              <a:spcAft>
                <a:spcPts val="0"/>
              </a:spcAft>
              <a:buSzPts val="1400"/>
              <a:buChar char="✱"/>
              <a:defRPr sz="2000"/>
            </a:lvl4pPr>
            <a:lvl5pPr indent="-304800" lvl="4" marL="2286000" algn="l">
              <a:spcBef>
                <a:spcPts val="400"/>
              </a:spcBef>
              <a:spcAft>
                <a:spcPts val="0"/>
              </a:spcAft>
              <a:buSzPts val="1200"/>
              <a:buChar char="✕"/>
              <a:defRPr sz="2000"/>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156" name="Google Shape;156;p18"/>
          <p:cNvSpPr txBox="1"/>
          <p:nvPr>
            <p:ph idx="10" type="dt"/>
          </p:nvPr>
        </p:nvSpPr>
        <p:spPr>
          <a:xfrm>
            <a:off x="6477000" y="76200"/>
            <a:ext cx="2514600" cy="288925"/>
          </a:xfrm>
          <a:prstGeom prst="rect">
            <a:avLst/>
          </a:prstGeom>
          <a:noFill/>
          <a:ln>
            <a:noFill/>
          </a:ln>
        </p:spPr>
        <p:txBody>
          <a:bodyPr anchorCtr="0" anchor="t" bIns="45700" lIns="91425" spcFirstLastPara="1" rIns="91425" wrap="square" tIns="45700"/>
          <a:lstStyle>
            <a:lvl1pPr lvl="0" algn="l">
              <a:lnSpc>
                <a:spcPct val="100000"/>
              </a:lnSpc>
              <a:spcBef>
                <a:spcPts val="0"/>
              </a:spcBef>
              <a:spcAft>
                <a:spcPts val="0"/>
              </a:spcAft>
              <a:buSzPts val="1400"/>
              <a:buNone/>
              <a:defRPr sz="1200">
                <a:solidFill>
                  <a:srgbClr val="D38E27"/>
                </a:solidFill>
                <a:latin typeface="Source Sans Pro"/>
                <a:ea typeface="Source Sans Pro"/>
                <a:cs typeface="Source Sans Pro"/>
                <a:sym typeface="Source Sans Pro"/>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7" name="Google Shape;157;p18"/>
          <p:cNvSpPr txBox="1"/>
          <p:nvPr>
            <p:ph idx="11" type="ftr"/>
          </p:nvPr>
        </p:nvSpPr>
        <p:spPr>
          <a:xfrm>
            <a:off x="3124200" y="76200"/>
            <a:ext cx="3352800" cy="288925"/>
          </a:xfrm>
          <a:prstGeom prst="rect">
            <a:avLst/>
          </a:prstGeom>
          <a:noFill/>
          <a:ln>
            <a:noFill/>
          </a:ln>
        </p:spPr>
        <p:txBody>
          <a:bodyPr anchorCtr="0" anchor="t" bIns="45700" lIns="91425" spcFirstLastPara="1" rIns="91425" wrap="square" tIns="45700"/>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8" name="Google Shape;158;p18"/>
          <p:cNvSpPr txBox="1"/>
          <p:nvPr>
            <p:ph idx="12" type="sldNum"/>
          </p:nvPr>
        </p:nvSpPr>
        <p:spPr>
          <a:xfrm>
            <a:off x="8229600" y="6477000"/>
            <a:ext cx="762000" cy="244475"/>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rgbClr val="D38E27"/>
              </a:buClr>
              <a:buSzPts val="1200"/>
              <a:buFont typeface="Source Sans Pro"/>
              <a:buNone/>
              <a:defRPr b="0" i="0" sz="1200" u="none">
                <a:solidFill>
                  <a:srgbClr val="D38E27"/>
                </a:solidFill>
                <a:latin typeface="Source Sans Pro"/>
                <a:ea typeface="Source Sans Pro"/>
                <a:cs typeface="Source Sans Pro"/>
                <a:sym typeface="Source Sans Pro"/>
              </a:defRPr>
            </a:lvl1pPr>
            <a:lvl2pPr indent="0" lvl="1" marL="0" marR="0" algn="r">
              <a:lnSpc>
                <a:spcPct val="100000"/>
              </a:lnSpc>
              <a:spcBef>
                <a:spcPts val="0"/>
              </a:spcBef>
              <a:spcAft>
                <a:spcPts val="0"/>
              </a:spcAft>
              <a:buClr>
                <a:srgbClr val="D38E27"/>
              </a:buClr>
              <a:buSzPts val="1200"/>
              <a:buFont typeface="Source Sans Pro"/>
              <a:buNone/>
              <a:defRPr b="0" i="0" sz="1200" u="none">
                <a:solidFill>
                  <a:srgbClr val="D38E27"/>
                </a:solidFill>
                <a:latin typeface="Source Sans Pro"/>
                <a:ea typeface="Source Sans Pro"/>
                <a:cs typeface="Source Sans Pro"/>
                <a:sym typeface="Source Sans Pro"/>
              </a:defRPr>
            </a:lvl2pPr>
            <a:lvl3pPr indent="0" lvl="2" marL="0" marR="0" algn="r">
              <a:lnSpc>
                <a:spcPct val="100000"/>
              </a:lnSpc>
              <a:spcBef>
                <a:spcPts val="0"/>
              </a:spcBef>
              <a:spcAft>
                <a:spcPts val="0"/>
              </a:spcAft>
              <a:buClr>
                <a:srgbClr val="D38E27"/>
              </a:buClr>
              <a:buSzPts val="1200"/>
              <a:buFont typeface="Source Sans Pro"/>
              <a:buNone/>
              <a:defRPr b="0" i="0" sz="1200" u="none">
                <a:solidFill>
                  <a:srgbClr val="D38E27"/>
                </a:solidFill>
                <a:latin typeface="Source Sans Pro"/>
                <a:ea typeface="Source Sans Pro"/>
                <a:cs typeface="Source Sans Pro"/>
                <a:sym typeface="Source Sans Pro"/>
              </a:defRPr>
            </a:lvl3pPr>
            <a:lvl4pPr indent="0" lvl="3" marL="0" marR="0" algn="r">
              <a:lnSpc>
                <a:spcPct val="100000"/>
              </a:lnSpc>
              <a:spcBef>
                <a:spcPts val="0"/>
              </a:spcBef>
              <a:spcAft>
                <a:spcPts val="0"/>
              </a:spcAft>
              <a:buClr>
                <a:srgbClr val="D38E27"/>
              </a:buClr>
              <a:buSzPts val="1200"/>
              <a:buFont typeface="Source Sans Pro"/>
              <a:buNone/>
              <a:defRPr b="0" i="0" sz="1200" u="none">
                <a:solidFill>
                  <a:srgbClr val="D38E27"/>
                </a:solidFill>
                <a:latin typeface="Source Sans Pro"/>
                <a:ea typeface="Source Sans Pro"/>
                <a:cs typeface="Source Sans Pro"/>
                <a:sym typeface="Source Sans Pro"/>
              </a:defRPr>
            </a:lvl4pPr>
            <a:lvl5pPr indent="0" lvl="4" marL="0" marR="0" algn="r">
              <a:lnSpc>
                <a:spcPct val="100000"/>
              </a:lnSpc>
              <a:spcBef>
                <a:spcPts val="0"/>
              </a:spcBef>
              <a:spcAft>
                <a:spcPts val="0"/>
              </a:spcAft>
              <a:buClr>
                <a:srgbClr val="D38E27"/>
              </a:buClr>
              <a:buSzPts val="1200"/>
              <a:buFont typeface="Source Sans Pro"/>
              <a:buNone/>
              <a:defRPr b="0" i="0" sz="1200" u="none">
                <a:solidFill>
                  <a:srgbClr val="D38E27"/>
                </a:solidFill>
                <a:latin typeface="Source Sans Pro"/>
                <a:ea typeface="Source Sans Pro"/>
                <a:cs typeface="Source Sans Pro"/>
                <a:sym typeface="Source Sans Pro"/>
              </a:defRPr>
            </a:lvl5pPr>
            <a:lvl6pPr indent="0" lvl="5" marL="0" marR="0" algn="r">
              <a:lnSpc>
                <a:spcPct val="100000"/>
              </a:lnSpc>
              <a:spcBef>
                <a:spcPts val="0"/>
              </a:spcBef>
              <a:spcAft>
                <a:spcPts val="0"/>
              </a:spcAft>
              <a:buClr>
                <a:srgbClr val="D38E27"/>
              </a:buClr>
              <a:buSzPts val="1200"/>
              <a:buFont typeface="Source Sans Pro"/>
              <a:buNone/>
              <a:defRPr b="0" i="0" sz="1200" u="none">
                <a:solidFill>
                  <a:srgbClr val="D38E27"/>
                </a:solidFill>
                <a:latin typeface="Source Sans Pro"/>
                <a:ea typeface="Source Sans Pro"/>
                <a:cs typeface="Source Sans Pro"/>
                <a:sym typeface="Source Sans Pro"/>
              </a:defRPr>
            </a:lvl6pPr>
            <a:lvl7pPr indent="0" lvl="6" marL="0" marR="0" algn="r">
              <a:lnSpc>
                <a:spcPct val="100000"/>
              </a:lnSpc>
              <a:spcBef>
                <a:spcPts val="0"/>
              </a:spcBef>
              <a:spcAft>
                <a:spcPts val="0"/>
              </a:spcAft>
              <a:buClr>
                <a:srgbClr val="D38E27"/>
              </a:buClr>
              <a:buSzPts val="1200"/>
              <a:buFont typeface="Source Sans Pro"/>
              <a:buNone/>
              <a:defRPr b="0" i="0" sz="1200" u="none">
                <a:solidFill>
                  <a:srgbClr val="D38E27"/>
                </a:solidFill>
                <a:latin typeface="Source Sans Pro"/>
                <a:ea typeface="Source Sans Pro"/>
                <a:cs typeface="Source Sans Pro"/>
                <a:sym typeface="Source Sans Pro"/>
              </a:defRPr>
            </a:lvl7pPr>
            <a:lvl8pPr indent="0" lvl="7" marL="0" marR="0" algn="r">
              <a:lnSpc>
                <a:spcPct val="100000"/>
              </a:lnSpc>
              <a:spcBef>
                <a:spcPts val="0"/>
              </a:spcBef>
              <a:spcAft>
                <a:spcPts val="0"/>
              </a:spcAft>
              <a:buClr>
                <a:srgbClr val="D38E27"/>
              </a:buClr>
              <a:buSzPts val="1200"/>
              <a:buFont typeface="Source Sans Pro"/>
              <a:buNone/>
              <a:defRPr b="0" i="0" sz="1200" u="none">
                <a:solidFill>
                  <a:srgbClr val="D38E27"/>
                </a:solidFill>
                <a:latin typeface="Source Sans Pro"/>
                <a:ea typeface="Source Sans Pro"/>
                <a:cs typeface="Source Sans Pro"/>
                <a:sym typeface="Source Sans Pro"/>
              </a:defRPr>
            </a:lvl8pPr>
            <a:lvl9pPr indent="0" lvl="8" marL="0" marR="0" algn="r">
              <a:lnSpc>
                <a:spcPct val="100000"/>
              </a:lnSpc>
              <a:spcBef>
                <a:spcPts val="0"/>
              </a:spcBef>
              <a:spcAft>
                <a:spcPts val="0"/>
              </a:spcAft>
              <a:buClr>
                <a:srgbClr val="D38E27"/>
              </a:buClr>
              <a:buSzPts val="1200"/>
              <a:buFont typeface="Source Sans Pro"/>
              <a:buNone/>
              <a:defRPr b="0" i="0" sz="1200" u="none">
                <a:solidFill>
                  <a:srgbClr val="D38E27"/>
                </a:solidFill>
                <a:latin typeface="Source Sans Pro"/>
                <a:ea typeface="Source Sans Pro"/>
                <a:cs typeface="Source Sans Pro"/>
                <a:sym typeface="Source Sans Pr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showMasterSp="0" type="picTx">
  <p:cSld name="PICTURE_WITH_CAPTION_TEXT">
    <p:spTree>
      <p:nvGrpSpPr>
        <p:cNvPr id="165" name="Shape 165"/>
        <p:cNvGrpSpPr/>
        <p:nvPr/>
      </p:nvGrpSpPr>
      <p:grpSpPr>
        <a:xfrm>
          <a:off x="0" y="0"/>
          <a:ext cx="0" cy="0"/>
          <a:chOff x="0" y="0"/>
          <a:chExt cx="0" cy="0"/>
        </a:xfrm>
      </p:grpSpPr>
      <p:sp>
        <p:nvSpPr>
          <p:cNvPr id="166" name="Google Shape;166;p20"/>
          <p:cNvSpPr/>
          <p:nvPr>
            <p:ph idx="2" type="pic"/>
          </p:nvPr>
        </p:nvSpPr>
        <p:spPr>
          <a:xfrm>
            <a:off x="3505200" y="616634"/>
            <a:ext cx="5029200" cy="3657600"/>
          </a:xfrm>
          <a:prstGeom prst="rect">
            <a:avLst/>
          </a:prstGeom>
          <a:solidFill>
            <a:schemeClr val="lt1"/>
          </a:solidFill>
          <a:ln cap="flat" cmpd="sng" w="9525">
            <a:solidFill>
              <a:schemeClr val="accent1"/>
            </a:solidFill>
            <a:prstDash val="solid"/>
            <a:round/>
            <a:headEnd len="sm" w="sm" type="none"/>
            <a:tailEnd len="sm" w="sm" type="none"/>
          </a:ln>
          <a:effectLst>
            <a:reflection blurRad="0" dir="5400000" dist="900" endA="500" endPos="10000" fadeDir="5400000" kx="0" rotWithShape="0" algn="bl" stA="49000" stPos="0" sy="-90000" ky="0"/>
          </a:effectLst>
        </p:spPr>
        <p:txBody>
          <a:bodyPr anchorCtr="0" anchor="t" bIns="45700" lIns="91425" spcFirstLastPara="1" rIns="91425" wrap="square" tIns="45700"/>
          <a:lstStyle>
            <a:lvl1pPr lvl="0" marR="0" rtl="0" algn="l">
              <a:spcBef>
                <a:spcPts val="640"/>
              </a:spcBef>
              <a:spcAft>
                <a:spcPts val="0"/>
              </a:spcAft>
              <a:buClr>
                <a:schemeClr val="accent1"/>
              </a:buClr>
              <a:buSzPts val="2240"/>
              <a:buFont typeface="Noto Sans Symbols"/>
              <a:buNone/>
              <a:defRPr b="0" i="0" sz="3200" u="none" cap="none" strike="noStrike">
                <a:solidFill>
                  <a:schemeClr val="dk2"/>
                </a:solidFill>
                <a:latin typeface="Source Sans Pro"/>
                <a:ea typeface="Source Sans Pro"/>
                <a:cs typeface="Source Sans Pro"/>
                <a:sym typeface="Source Sans Pro"/>
              </a:defRPr>
            </a:lvl1pPr>
            <a:lvl2pPr lvl="1" marR="0" rtl="0" algn="l">
              <a:spcBef>
                <a:spcPts val="560"/>
              </a:spcBef>
              <a:spcAft>
                <a:spcPts val="0"/>
              </a:spcAft>
              <a:buClr>
                <a:schemeClr val="accent1"/>
              </a:buClr>
              <a:buSzPts val="1960"/>
              <a:buFont typeface="Noto Sans Symbols"/>
              <a:buChar char="+"/>
              <a:defRPr b="0" i="0" sz="2800" u="none" cap="none" strike="noStrike">
                <a:solidFill>
                  <a:schemeClr val="dk2"/>
                </a:solidFill>
                <a:latin typeface="Source Sans Pro"/>
                <a:ea typeface="Source Sans Pro"/>
                <a:cs typeface="Source Sans Pro"/>
                <a:sym typeface="Source Sans Pro"/>
              </a:defRPr>
            </a:lvl2pPr>
            <a:lvl3pPr lvl="2" marR="0" rtl="0" algn="l">
              <a:spcBef>
                <a:spcPts val="480"/>
              </a:spcBef>
              <a:spcAft>
                <a:spcPts val="0"/>
              </a:spcAft>
              <a:buClr>
                <a:schemeClr val="accent1"/>
              </a:buClr>
              <a:buSzPts val="1680"/>
              <a:buFont typeface="Noto Sans Symbols"/>
              <a:buChar char="✕"/>
              <a:defRPr b="0" i="0" sz="2400" u="none" cap="none" strike="noStrike">
                <a:solidFill>
                  <a:schemeClr val="dk2"/>
                </a:solidFill>
                <a:latin typeface="Source Sans Pro"/>
                <a:ea typeface="Source Sans Pro"/>
                <a:cs typeface="Source Sans Pro"/>
                <a:sym typeface="Source Sans Pro"/>
              </a:defRPr>
            </a:lvl3pPr>
            <a:lvl4pPr lvl="3" marR="0" rtl="0" algn="l">
              <a:spcBef>
                <a:spcPts val="400"/>
              </a:spcBef>
              <a:spcAft>
                <a:spcPts val="0"/>
              </a:spcAft>
              <a:buClr>
                <a:schemeClr val="accent1"/>
              </a:buClr>
              <a:buSzPts val="1400"/>
              <a:buFont typeface="Noto Sans Symbols"/>
              <a:buChar char="✱"/>
              <a:defRPr b="0" i="0" sz="2000" u="none" cap="none" strike="noStrike">
                <a:solidFill>
                  <a:schemeClr val="dk2"/>
                </a:solidFill>
                <a:latin typeface="Source Sans Pro"/>
                <a:ea typeface="Source Sans Pro"/>
                <a:cs typeface="Source Sans Pro"/>
                <a:sym typeface="Source Sans Pro"/>
              </a:defRPr>
            </a:lvl4pPr>
            <a:lvl5pPr lvl="4" marR="0" rtl="0" algn="l">
              <a:spcBef>
                <a:spcPts val="360"/>
              </a:spcBef>
              <a:spcAft>
                <a:spcPts val="0"/>
              </a:spcAft>
              <a:buClr>
                <a:schemeClr val="accent1"/>
              </a:buClr>
              <a:buSzPts val="1080"/>
              <a:buFont typeface="Noto Sans Symbols"/>
              <a:buChar char="✕"/>
              <a:defRPr b="0" i="0" sz="1800" u="none" cap="none" strike="noStrike">
                <a:solidFill>
                  <a:schemeClr val="dk2"/>
                </a:solidFill>
                <a:latin typeface="Source Sans Pro"/>
                <a:ea typeface="Source Sans Pro"/>
                <a:cs typeface="Source Sans Pro"/>
                <a:sym typeface="Source Sans Pro"/>
              </a:defRPr>
            </a:lvl5pPr>
            <a:lvl6pPr lvl="5" marR="0" rtl="0" algn="l">
              <a:spcBef>
                <a:spcPts val="360"/>
              </a:spcBef>
              <a:spcAft>
                <a:spcPts val="0"/>
              </a:spcAft>
              <a:buClr>
                <a:schemeClr val="accent1"/>
              </a:buClr>
              <a:buSzPts val="1080"/>
              <a:buFont typeface="Noto Sans Symbols"/>
              <a:buChar char="+"/>
              <a:defRPr b="0" i="0" sz="1800" u="none" cap="none" strike="noStrike">
                <a:solidFill>
                  <a:schemeClr val="dk2"/>
                </a:solidFill>
                <a:latin typeface="Source Sans Pro"/>
                <a:ea typeface="Source Sans Pro"/>
                <a:cs typeface="Source Sans Pro"/>
                <a:sym typeface="Source Sans Pro"/>
              </a:defRPr>
            </a:lvl6pPr>
            <a:lvl7pPr lvl="6" marR="0" rtl="0" algn="l">
              <a:spcBef>
                <a:spcPts val="320"/>
              </a:spcBef>
              <a:spcAft>
                <a:spcPts val="0"/>
              </a:spcAft>
              <a:buClr>
                <a:schemeClr val="accent1"/>
              </a:buClr>
              <a:buSzPts val="960"/>
              <a:buFont typeface="Noto Sans Symbols"/>
              <a:buChar char="✱"/>
              <a:defRPr b="0" i="0" sz="1600" u="none" cap="none" strike="noStrike">
                <a:solidFill>
                  <a:schemeClr val="dk2"/>
                </a:solidFill>
                <a:latin typeface="Source Sans Pro"/>
                <a:ea typeface="Source Sans Pro"/>
                <a:cs typeface="Source Sans Pro"/>
                <a:sym typeface="Source Sans Pro"/>
              </a:defRPr>
            </a:lvl7pPr>
            <a:lvl8pPr lvl="7" marR="0" rtl="0" algn="l">
              <a:spcBef>
                <a:spcPts val="320"/>
              </a:spcBef>
              <a:spcAft>
                <a:spcPts val="0"/>
              </a:spcAft>
              <a:buClr>
                <a:schemeClr val="accent1"/>
              </a:buClr>
              <a:buSzPts val="960"/>
              <a:buFont typeface="Noto Sans Symbols"/>
              <a:buChar char="◆"/>
              <a:defRPr b="0" i="0" sz="1600" u="none" cap="none" strike="noStrike">
                <a:solidFill>
                  <a:schemeClr val="dk2"/>
                </a:solidFill>
                <a:latin typeface="Source Sans Pro"/>
                <a:ea typeface="Source Sans Pro"/>
                <a:cs typeface="Source Sans Pro"/>
                <a:sym typeface="Source Sans Pro"/>
              </a:defRPr>
            </a:lvl8pPr>
            <a:lvl9pPr lvl="8" marR="0" rtl="0" algn="l">
              <a:spcBef>
                <a:spcPts val="280"/>
              </a:spcBef>
              <a:spcAft>
                <a:spcPts val="0"/>
              </a:spcAft>
              <a:buClr>
                <a:schemeClr val="accent1"/>
              </a:buClr>
              <a:buSzPts val="840"/>
              <a:buFont typeface="Noto Sans Symbols"/>
              <a:buChar char="◼"/>
              <a:defRPr b="0" i="0" sz="1400" u="none" cap="none" strike="noStrike">
                <a:solidFill>
                  <a:schemeClr val="dk2"/>
                </a:solidFill>
                <a:latin typeface="Source Sans Pro"/>
                <a:ea typeface="Source Sans Pro"/>
                <a:cs typeface="Source Sans Pro"/>
                <a:sym typeface="Source Sans Pro"/>
              </a:defRPr>
            </a:lvl9pPr>
          </a:lstStyle>
          <a:p/>
        </p:txBody>
      </p:sp>
      <p:sp>
        <p:nvSpPr>
          <p:cNvPr id="167" name="Google Shape;167;p20"/>
          <p:cNvSpPr txBox="1"/>
          <p:nvPr>
            <p:ph type="title"/>
          </p:nvPr>
        </p:nvSpPr>
        <p:spPr>
          <a:xfrm>
            <a:off x="381000" y="4993760"/>
            <a:ext cx="5867400" cy="522288"/>
          </a:xfrm>
          <a:prstGeom prst="rect">
            <a:avLst/>
          </a:prstGeom>
          <a:noFill/>
          <a:ln>
            <a:noFill/>
          </a:ln>
        </p:spPr>
        <p:txBody>
          <a:bodyPr anchorCtr="0" anchor="ctr" bIns="45700" lIns="91425" spcFirstLastPara="1" rIns="91425" wrap="square" tIns="45700"/>
          <a:lstStyle>
            <a:lvl1pPr lvl="0" algn="l">
              <a:spcBef>
                <a:spcPts val="0"/>
              </a:spcBef>
              <a:spcAft>
                <a:spcPts val="0"/>
              </a:spcAft>
              <a:buClr>
                <a:schemeClr val="dk2"/>
              </a:buClr>
              <a:buSzPts val="2000"/>
              <a:buFont typeface="Source Sans Pro"/>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 name="Google Shape;168;p20"/>
          <p:cNvSpPr txBox="1"/>
          <p:nvPr>
            <p:ph idx="1" type="body"/>
          </p:nvPr>
        </p:nvSpPr>
        <p:spPr>
          <a:xfrm>
            <a:off x="381000" y="5533218"/>
            <a:ext cx="5867400" cy="768350"/>
          </a:xfrm>
          <a:prstGeom prst="rect">
            <a:avLst/>
          </a:prstGeom>
          <a:noFill/>
          <a:ln>
            <a:noFill/>
          </a:ln>
        </p:spPr>
        <p:txBody>
          <a:bodyPr anchorCtr="0" anchor="t" bIns="45700" lIns="109725" spcFirstLastPara="1" rIns="91425" wrap="square" tIns="0"/>
          <a:lstStyle>
            <a:lvl1pPr indent="-228600" lvl="0" marL="457200" algn="l">
              <a:spcBef>
                <a:spcPts val="280"/>
              </a:spcBef>
              <a:spcAft>
                <a:spcPts val="0"/>
              </a:spcAft>
              <a:buSzPts val="980"/>
              <a:buNone/>
              <a:defRPr sz="1400"/>
            </a:lvl1pPr>
            <a:lvl2pPr indent="-281940" lvl="1" marL="914400" algn="l">
              <a:spcBef>
                <a:spcPts val="240"/>
              </a:spcBef>
              <a:spcAft>
                <a:spcPts val="0"/>
              </a:spcAft>
              <a:buSzPts val="840"/>
              <a:buChar char="+"/>
              <a:defRPr sz="1200"/>
            </a:lvl2pPr>
            <a:lvl3pPr indent="-273050" lvl="2" marL="1371600" algn="l">
              <a:spcBef>
                <a:spcPts val="200"/>
              </a:spcBef>
              <a:spcAft>
                <a:spcPts val="0"/>
              </a:spcAft>
              <a:buSzPts val="700"/>
              <a:buChar char="✕"/>
              <a:defRPr sz="1000"/>
            </a:lvl3pPr>
            <a:lvl4pPr indent="-268605" lvl="3" marL="1828800" algn="l">
              <a:spcBef>
                <a:spcPts val="180"/>
              </a:spcBef>
              <a:spcAft>
                <a:spcPts val="0"/>
              </a:spcAft>
              <a:buSzPts val="630"/>
              <a:buChar char="✱"/>
              <a:defRPr sz="900"/>
            </a:lvl4pPr>
            <a:lvl5pPr indent="-262889" lvl="4" marL="2286000" algn="l">
              <a:spcBef>
                <a:spcPts val="180"/>
              </a:spcBef>
              <a:spcAft>
                <a:spcPts val="0"/>
              </a:spcAft>
              <a:buSzPts val="540"/>
              <a:buChar char="✕"/>
              <a:defRPr sz="900"/>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169" name="Google Shape;169;p20"/>
          <p:cNvSpPr txBox="1"/>
          <p:nvPr>
            <p:ph idx="10" type="dt"/>
          </p:nvPr>
        </p:nvSpPr>
        <p:spPr>
          <a:xfrm>
            <a:off x="6477000" y="76200"/>
            <a:ext cx="2514600" cy="288925"/>
          </a:xfrm>
          <a:prstGeom prst="rect">
            <a:avLst/>
          </a:prstGeom>
          <a:noFill/>
          <a:ln>
            <a:noFill/>
          </a:ln>
        </p:spPr>
        <p:txBody>
          <a:bodyPr anchorCtr="0" anchor="t" bIns="45700" lIns="91425" spcFirstLastPara="1" rIns="91425" wrap="square" tIns="45700"/>
          <a:lstStyle>
            <a:lvl1pPr lvl="0" algn="l">
              <a:lnSpc>
                <a:spcPct val="100000"/>
              </a:lnSpc>
              <a:spcBef>
                <a:spcPts val="0"/>
              </a:spcBef>
              <a:spcAft>
                <a:spcPts val="0"/>
              </a:spcAft>
              <a:buSzPts val="1400"/>
              <a:buNone/>
              <a:defRPr sz="1200">
                <a:solidFill>
                  <a:srgbClr val="D38E27"/>
                </a:solidFill>
                <a:latin typeface="Source Sans Pro"/>
                <a:ea typeface="Source Sans Pro"/>
                <a:cs typeface="Source Sans Pro"/>
                <a:sym typeface="Source Sans Pro"/>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0" name="Google Shape;170;p20"/>
          <p:cNvSpPr txBox="1"/>
          <p:nvPr>
            <p:ph idx="11" type="ftr"/>
          </p:nvPr>
        </p:nvSpPr>
        <p:spPr>
          <a:xfrm>
            <a:off x="3124200" y="76200"/>
            <a:ext cx="3352800" cy="288925"/>
          </a:xfrm>
          <a:prstGeom prst="rect">
            <a:avLst/>
          </a:prstGeom>
          <a:noFill/>
          <a:ln>
            <a:noFill/>
          </a:ln>
        </p:spPr>
        <p:txBody>
          <a:bodyPr anchorCtr="0" anchor="t" bIns="45700" lIns="91425" spcFirstLastPara="1" rIns="91425" wrap="square" tIns="45700"/>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1" name="Google Shape;171;p20"/>
          <p:cNvSpPr txBox="1"/>
          <p:nvPr>
            <p:ph idx="12" type="sldNum"/>
          </p:nvPr>
        </p:nvSpPr>
        <p:spPr>
          <a:xfrm>
            <a:off x="8229600" y="6477000"/>
            <a:ext cx="762000" cy="244475"/>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rgbClr val="D38E27"/>
              </a:buClr>
              <a:buSzPts val="1200"/>
              <a:buFont typeface="Source Sans Pro"/>
              <a:buNone/>
              <a:defRPr b="0" i="0" sz="1200" u="none">
                <a:solidFill>
                  <a:srgbClr val="D38E27"/>
                </a:solidFill>
                <a:latin typeface="Source Sans Pro"/>
                <a:ea typeface="Source Sans Pro"/>
                <a:cs typeface="Source Sans Pro"/>
                <a:sym typeface="Source Sans Pro"/>
              </a:defRPr>
            </a:lvl1pPr>
            <a:lvl2pPr indent="0" lvl="1" marL="0" marR="0" algn="r">
              <a:lnSpc>
                <a:spcPct val="100000"/>
              </a:lnSpc>
              <a:spcBef>
                <a:spcPts val="0"/>
              </a:spcBef>
              <a:spcAft>
                <a:spcPts val="0"/>
              </a:spcAft>
              <a:buClr>
                <a:srgbClr val="D38E27"/>
              </a:buClr>
              <a:buSzPts val="1200"/>
              <a:buFont typeface="Source Sans Pro"/>
              <a:buNone/>
              <a:defRPr b="0" i="0" sz="1200" u="none">
                <a:solidFill>
                  <a:srgbClr val="D38E27"/>
                </a:solidFill>
                <a:latin typeface="Source Sans Pro"/>
                <a:ea typeface="Source Sans Pro"/>
                <a:cs typeface="Source Sans Pro"/>
                <a:sym typeface="Source Sans Pro"/>
              </a:defRPr>
            </a:lvl2pPr>
            <a:lvl3pPr indent="0" lvl="2" marL="0" marR="0" algn="r">
              <a:lnSpc>
                <a:spcPct val="100000"/>
              </a:lnSpc>
              <a:spcBef>
                <a:spcPts val="0"/>
              </a:spcBef>
              <a:spcAft>
                <a:spcPts val="0"/>
              </a:spcAft>
              <a:buClr>
                <a:srgbClr val="D38E27"/>
              </a:buClr>
              <a:buSzPts val="1200"/>
              <a:buFont typeface="Source Sans Pro"/>
              <a:buNone/>
              <a:defRPr b="0" i="0" sz="1200" u="none">
                <a:solidFill>
                  <a:srgbClr val="D38E27"/>
                </a:solidFill>
                <a:latin typeface="Source Sans Pro"/>
                <a:ea typeface="Source Sans Pro"/>
                <a:cs typeface="Source Sans Pro"/>
                <a:sym typeface="Source Sans Pro"/>
              </a:defRPr>
            </a:lvl3pPr>
            <a:lvl4pPr indent="0" lvl="3" marL="0" marR="0" algn="r">
              <a:lnSpc>
                <a:spcPct val="100000"/>
              </a:lnSpc>
              <a:spcBef>
                <a:spcPts val="0"/>
              </a:spcBef>
              <a:spcAft>
                <a:spcPts val="0"/>
              </a:spcAft>
              <a:buClr>
                <a:srgbClr val="D38E27"/>
              </a:buClr>
              <a:buSzPts val="1200"/>
              <a:buFont typeface="Source Sans Pro"/>
              <a:buNone/>
              <a:defRPr b="0" i="0" sz="1200" u="none">
                <a:solidFill>
                  <a:srgbClr val="D38E27"/>
                </a:solidFill>
                <a:latin typeface="Source Sans Pro"/>
                <a:ea typeface="Source Sans Pro"/>
                <a:cs typeface="Source Sans Pro"/>
                <a:sym typeface="Source Sans Pro"/>
              </a:defRPr>
            </a:lvl4pPr>
            <a:lvl5pPr indent="0" lvl="4" marL="0" marR="0" algn="r">
              <a:lnSpc>
                <a:spcPct val="100000"/>
              </a:lnSpc>
              <a:spcBef>
                <a:spcPts val="0"/>
              </a:spcBef>
              <a:spcAft>
                <a:spcPts val="0"/>
              </a:spcAft>
              <a:buClr>
                <a:srgbClr val="D38E27"/>
              </a:buClr>
              <a:buSzPts val="1200"/>
              <a:buFont typeface="Source Sans Pro"/>
              <a:buNone/>
              <a:defRPr b="0" i="0" sz="1200" u="none">
                <a:solidFill>
                  <a:srgbClr val="D38E27"/>
                </a:solidFill>
                <a:latin typeface="Source Sans Pro"/>
                <a:ea typeface="Source Sans Pro"/>
                <a:cs typeface="Source Sans Pro"/>
                <a:sym typeface="Source Sans Pro"/>
              </a:defRPr>
            </a:lvl5pPr>
            <a:lvl6pPr indent="0" lvl="5" marL="0" marR="0" algn="r">
              <a:lnSpc>
                <a:spcPct val="100000"/>
              </a:lnSpc>
              <a:spcBef>
                <a:spcPts val="0"/>
              </a:spcBef>
              <a:spcAft>
                <a:spcPts val="0"/>
              </a:spcAft>
              <a:buClr>
                <a:srgbClr val="D38E27"/>
              </a:buClr>
              <a:buSzPts val="1200"/>
              <a:buFont typeface="Source Sans Pro"/>
              <a:buNone/>
              <a:defRPr b="0" i="0" sz="1200" u="none">
                <a:solidFill>
                  <a:srgbClr val="D38E27"/>
                </a:solidFill>
                <a:latin typeface="Source Sans Pro"/>
                <a:ea typeface="Source Sans Pro"/>
                <a:cs typeface="Source Sans Pro"/>
                <a:sym typeface="Source Sans Pro"/>
              </a:defRPr>
            </a:lvl6pPr>
            <a:lvl7pPr indent="0" lvl="6" marL="0" marR="0" algn="r">
              <a:lnSpc>
                <a:spcPct val="100000"/>
              </a:lnSpc>
              <a:spcBef>
                <a:spcPts val="0"/>
              </a:spcBef>
              <a:spcAft>
                <a:spcPts val="0"/>
              </a:spcAft>
              <a:buClr>
                <a:srgbClr val="D38E27"/>
              </a:buClr>
              <a:buSzPts val="1200"/>
              <a:buFont typeface="Source Sans Pro"/>
              <a:buNone/>
              <a:defRPr b="0" i="0" sz="1200" u="none">
                <a:solidFill>
                  <a:srgbClr val="D38E27"/>
                </a:solidFill>
                <a:latin typeface="Source Sans Pro"/>
                <a:ea typeface="Source Sans Pro"/>
                <a:cs typeface="Source Sans Pro"/>
                <a:sym typeface="Source Sans Pro"/>
              </a:defRPr>
            </a:lvl7pPr>
            <a:lvl8pPr indent="0" lvl="7" marL="0" marR="0" algn="r">
              <a:lnSpc>
                <a:spcPct val="100000"/>
              </a:lnSpc>
              <a:spcBef>
                <a:spcPts val="0"/>
              </a:spcBef>
              <a:spcAft>
                <a:spcPts val="0"/>
              </a:spcAft>
              <a:buClr>
                <a:srgbClr val="D38E27"/>
              </a:buClr>
              <a:buSzPts val="1200"/>
              <a:buFont typeface="Source Sans Pro"/>
              <a:buNone/>
              <a:defRPr b="0" i="0" sz="1200" u="none">
                <a:solidFill>
                  <a:srgbClr val="D38E27"/>
                </a:solidFill>
                <a:latin typeface="Source Sans Pro"/>
                <a:ea typeface="Source Sans Pro"/>
                <a:cs typeface="Source Sans Pro"/>
                <a:sym typeface="Source Sans Pro"/>
              </a:defRPr>
            </a:lvl8pPr>
            <a:lvl9pPr indent="0" lvl="8" marL="0" marR="0" algn="r">
              <a:lnSpc>
                <a:spcPct val="100000"/>
              </a:lnSpc>
              <a:spcBef>
                <a:spcPts val="0"/>
              </a:spcBef>
              <a:spcAft>
                <a:spcPts val="0"/>
              </a:spcAft>
              <a:buClr>
                <a:srgbClr val="D38E27"/>
              </a:buClr>
              <a:buSzPts val="1200"/>
              <a:buFont typeface="Source Sans Pro"/>
              <a:buNone/>
              <a:defRPr b="0" i="0" sz="1200" u="none">
                <a:solidFill>
                  <a:srgbClr val="D38E27"/>
                </a:solidFill>
                <a:latin typeface="Source Sans Pro"/>
                <a:ea typeface="Source Sans Pro"/>
                <a:cs typeface="Source Sans Pro"/>
                <a:sym typeface="Source Sans Pr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showMasterSp="0" type="vertTitleAndTx">
  <p:cSld name="VERTICAL_TITLE_AND_VERTICAL_TEXT">
    <p:spTree>
      <p:nvGrpSpPr>
        <p:cNvPr id="178" name="Shape 178"/>
        <p:cNvGrpSpPr/>
        <p:nvPr/>
      </p:nvGrpSpPr>
      <p:grpSpPr>
        <a:xfrm>
          <a:off x="0" y="0"/>
          <a:ext cx="0" cy="0"/>
          <a:chOff x="0" y="0"/>
          <a:chExt cx="0" cy="0"/>
        </a:xfrm>
      </p:grpSpPr>
      <p:sp>
        <p:nvSpPr>
          <p:cNvPr id="179" name="Google Shape;179;p22"/>
          <p:cNvSpPr txBox="1"/>
          <p:nvPr>
            <p:ph type="title"/>
          </p:nvPr>
        </p:nvSpPr>
        <p:spPr>
          <a:xfrm rot="5400000">
            <a:off x="4846637" y="2560638"/>
            <a:ext cx="5851525" cy="1828800"/>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0" name="Google Shape;180;p22"/>
          <p:cNvSpPr txBox="1"/>
          <p:nvPr>
            <p:ph idx="1" type="body"/>
          </p:nvPr>
        </p:nvSpPr>
        <p:spPr>
          <a:xfrm rot="5400000">
            <a:off x="655638" y="350839"/>
            <a:ext cx="5851525" cy="6248400"/>
          </a:xfrm>
          <a:prstGeom prst="rect">
            <a:avLst/>
          </a:prstGeom>
          <a:noFill/>
          <a:ln>
            <a:noFill/>
          </a:ln>
        </p:spPr>
        <p:txBody>
          <a:bodyPr anchorCtr="0" anchor="t" bIns="45700" lIns="91425" spcFirstLastPara="1" rIns="91425" wrap="square" tIns="45700"/>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181" name="Google Shape;181;p22"/>
          <p:cNvSpPr txBox="1"/>
          <p:nvPr>
            <p:ph idx="10" type="dt"/>
          </p:nvPr>
        </p:nvSpPr>
        <p:spPr>
          <a:xfrm>
            <a:off x="6477000" y="76200"/>
            <a:ext cx="2514600" cy="288925"/>
          </a:xfrm>
          <a:prstGeom prst="rect">
            <a:avLst/>
          </a:prstGeom>
          <a:noFill/>
          <a:ln>
            <a:noFill/>
          </a:ln>
        </p:spPr>
        <p:txBody>
          <a:bodyPr anchorCtr="0" anchor="t" bIns="45700" lIns="91425" spcFirstLastPara="1" rIns="91425" wrap="square" tIns="45700"/>
          <a:lstStyle>
            <a:lvl1pPr lvl="0" algn="l">
              <a:lnSpc>
                <a:spcPct val="100000"/>
              </a:lnSpc>
              <a:spcBef>
                <a:spcPts val="0"/>
              </a:spcBef>
              <a:spcAft>
                <a:spcPts val="0"/>
              </a:spcAft>
              <a:buSzPts val="1400"/>
              <a:buNone/>
              <a:defRPr sz="1200">
                <a:solidFill>
                  <a:srgbClr val="D38E27"/>
                </a:solidFill>
                <a:latin typeface="Source Sans Pro"/>
                <a:ea typeface="Source Sans Pro"/>
                <a:cs typeface="Source Sans Pro"/>
                <a:sym typeface="Source Sans Pro"/>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2" name="Google Shape;182;p22"/>
          <p:cNvSpPr txBox="1"/>
          <p:nvPr>
            <p:ph idx="11" type="ftr"/>
          </p:nvPr>
        </p:nvSpPr>
        <p:spPr>
          <a:xfrm>
            <a:off x="3124200" y="76200"/>
            <a:ext cx="3352800" cy="288925"/>
          </a:xfrm>
          <a:prstGeom prst="rect">
            <a:avLst/>
          </a:prstGeom>
          <a:noFill/>
          <a:ln>
            <a:noFill/>
          </a:ln>
        </p:spPr>
        <p:txBody>
          <a:bodyPr anchorCtr="0" anchor="t" bIns="45700" lIns="91425" spcFirstLastPara="1" rIns="91425" wrap="square" tIns="45700"/>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3" name="Google Shape;183;p22"/>
          <p:cNvSpPr txBox="1"/>
          <p:nvPr>
            <p:ph idx="12" type="sldNum"/>
          </p:nvPr>
        </p:nvSpPr>
        <p:spPr>
          <a:xfrm>
            <a:off x="8229600" y="6477000"/>
            <a:ext cx="762000" cy="244475"/>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rgbClr val="D38E27"/>
              </a:buClr>
              <a:buSzPts val="1200"/>
              <a:buFont typeface="Source Sans Pro"/>
              <a:buNone/>
              <a:defRPr b="0" i="0" sz="1200" u="none">
                <a:solidFill>
                  <a:srgbClr val="D38E27"/>
                </a:solidFill>
                <a:latin typeface="Source Sans Pro"/>
                <a:ea typeface="Source Sans Pro"/>
                <a:cs typeface="Source Sans Pro"/>
                <a:sym typeface="Source Sans Pro"/>
              </a:defRPr>
            </a:lvl1pPr>
            <a:lvl2pPr indent="0" lvl="1" marL="0" marR="0" algn="r">
              <a:lnSpc>
                <a:spcPct val="100000"/>
              </a:lnSpc>
              <a:spcBef>
                <a:spcPts val="0"/>
              </a:spcBef>
              <a:spcAft>
                <a:spcPts val="0"/>
              </a:spcAft>
              <a:buClr>
                <a:srgbClr val="D38E27"/>
              </a:buClr>
              <a:buSzPts val="1200"/>
              <a:buFont typeface="Source Sans Pro"/>
              <a:buNone/>
              <a:defRPr b="0" i="0" sz="1200" u="none">
                <a:solidFill>
                  <a:srgbClr val="D38E27"/>
                </a:solidFill>
                <a:latin typeface="Source Sans Pro"/>
                <a:ea typeface="Source Sans Pro"/>
                <a:cs typeface="Source Sans Pro"/>
                <a:sym typeface="Source Sans Pro"/>
              </a:defRPr>
            </a:lvl2pPr>
            <a:lvl3pPr indent="0" lvl="2" marL="0" marR="0" algn="r">
              <a:lnSpc>
                <a:spcPct val="100000"/>
              </a:lnSpc>
              <a:spcBef>
                <a:spcPts val="0"/>
              </a:spcBef>
              <a:spcAft>
                <a:spcPts val="0"/>
              </a:spcAft>
              <a:buClr>
                <a:srgbClr val="D38E27"/>
              </a:buClr>
              <a:buSzPts val="1200"/>
              <a:buFont typeface="Source Sans Pro"/>
              <a:buNone/>
              <a:defRPr b="0" i="0" sz="1200" u="none">
                <a:solidFill>
                  <a:srgbClr val="D38E27"/>
                </a:solidFill>
                <a:latin typeface="Source Sans Pro"/>
                <a:ea typeface="Source Sans Pro"/>
                <a:cs typeface="Source Sans Pro"/>
                <a:sym typeface="Source Sans Pro"/>
              </a:defRPr>
            </a:lvl3pPr>
            <a:lvl4pPr indent="0" lvl="3" marL="0" marR="0" algn="r">
              <a:lnSpc>
                <a:spcPct val="100000"/>
              </a:lnSpc>
              <a:spcBef>
                <a:spcPts val="0"/>
              </a:spcBef>
              <a:spcAft>
                <a:spcPts val="0"/>
              </a:spcAft>
              <a:buClr>
                <a:srgbClr val="D38E27"/>
              </a:buClr>
              <a:buSzPts val="1200"/>
              <a:buFont typeface="Source Sans Pro"/>
              <a:buNone/>
              <a:defRPr b="0" i="0" sz="1200" u="none">
                <a:solidFill>
                  <a:srgbClr val="D38E27"/>
                </a:solidFill>
                <a:latin typeface="Source Sans Pro"/>
                <a:ea typeface="Source Sans Pro"/>
                <a:cs typeface="Source Sans Pro"/>
                <a:sym typeface="Source Sans Pro"/>
              </a:defRPr>
            </a:lvl4pPr>
            <a:lvl5pPr indent="0" lvl="4" marL="0" marR="0" algn="r">
              <a:lnSpc>
                <a:spcPct val="100000"/>
              </a:lnSpc>
              <a:spcBef>
                <a:spcPts val="0"/>
              </a:spcBef>
              <a:spcAft>
                <a:spcPts val="0"/>
              </a:spcAft>
              <a:buClr>
                <a:srgbClr val="D38E27"/>
              </a:buClr>
              <a:buSzPts val="1200"/>
              <a:buFont typeface="Source Sans Pro"/>
              <a:buNone/>
              <a:defRPr b="0" i="0" sz="1200" u="none">
                <a:solidFill>
                  <a:srgbClr val="D38E27"/>
                </a:solidFill>
                <a:latin typeface="Source Sans Pro"/>
                <a:ea typeface="Source Sans Pro"/>
                <a:cs typeface="Source Sans Pro"/>
                <a:sym typeface="Source Sans Pro"/>
              </a:defRPr>
            </a:lvl5pPr>
            <a:lvl6pPr indent="0" lvl="5" marL="0" marR="0" algn="r">
              <a:lnSpc>
                <a:spcPct val="100000"/>
              </a:lnSpc>
              <a:spcBef>
                <a:spcPts val="0"/>
              </a:spcBef>
              <a:spcAft>
                <a:spcPts val="0"/>
              </a:spcAft>
              <a:buClr>
                <a:srgbClr val="D38E27"/>
              </a:buClr>
              <a:buSzPts val="1200"/>
              <a:buFont typeface="Source Sans Pro"/>
              <a:buNone/>
              <a:defRPr b="0" i="0" sz="1200" u="none">
                <a:solidFill>
                  <a:srgbClr val="D38E27"/>
                </a:solidFill>
                <a:latin typeface="Source Sans Pro"/>
                <a:ea typeface="Source Sans Pro"/>
                <a:cs typeface="Source Sans Pro"/>
                <a:sym typeface="Source Sans Pro"/>
              </a:defRPr>
            </a:lvl6pPr>
            <a:lvl7pPr indent="0" lvl="6" marL="0" marR="0" algn="r">
              <a:lnSpc>
                <a:spcPct val="100000"/>
              </a:lnSpc>
              <a:spcBef>
                <a:spcPts val="0"/>
              </a:spcBef>
              <a:spcAft>
                <a:spcPts val="0"/>
              </a:spcAft>
              <a:buClr>
                <a:srgbClr val="D38E27"/>
              </a:buClr>
              <a:buSzPts val="1200"/>
              <a:buFont typeface="Source Sans Pro"/>
              <a:buNone/>
              <a:defRPr b="0" i="0" sz="1200" u="none">
                <a:solidFill>
                  <a:srgbClr val="D38E27"/>
                </a:solidFill>
                <a:latin typeface="Source Sans Pro"/>
                <a:ea typeface="Source Sans Pro"/>
                <a:cs typeface="Source Sans Pro"/>
                <a:sym typeface="Source Sans Pro"/>
              </a:defRPr>
            </a:lvl7pPr>
            <a:lvl8pPr indent="0" lvl="7" marL="0" marR="0" algn="r">
              <a:lnSpc>
                <a:spcPct val="100000"/>
              </a:lnSpc>
              <a:spcBef>
                <a:spcPts val="0"/>
              </a:spcBef>
              <a:spcAft>
                <a:spcPts val="0"/>
              </a:spcAft>
              <a:buClr>
                <a:srgbClr val="D38E27"/>
              </a:buClr>
              <a:buSzPts val="1200"/>
              <a:buFont typeface="Source Sans Pro"/>
              <a:buNone/>
              <a:defRPr b="0" i="0" sz="1200" u="none">
                <a:solidFill>
                  <a:srgbClr val="D38E27"/>
                </a:solidFill>
                <a:latin typeface="Source Sans Pro"/>
                <a:ea typeface="Source Sans Pro"/>
                <a:cs typeface="Source Sans Pro"/>
                <a:sym typeface="Source Sans Pro"/>
              </a:defRPr>
            </a:lvl8pPr>
            <a:lvl9pPr indent="0" lvl="8" marL="0" marR="0" algn="r">
              <a:lnSpc>
                <a:spcPct val="100000"/>
              </a:lnSpc>
              <a:spcBef>
                <a:spcPts val="0"/>
              </a:spcBef>
              <a:spcAft>
                <a:spcPts val="0"/>
              </a:spcAft>
              <a:buClr>
                <a:srgbClr val="D38E27"/>
              </a:buClr>
              <a:buSzPts val="1200"/>
              <a:buFont typeface="Source Sans Pro"/>
              <a:buNone/>
              <a:defRPr b="0" i="0" sz="1200" u="none">
                <a:solidFill>
                  <a:srgbClr val="D38E27"/>
                </a:solidFill>
                <a:latin typeface="Source Sans Pro"/>
                <a:ea typeface="Source Sans Pro"/>
                <a:cs typeface="Source Sans Pro"/>
                <a:sym typeface="Source Sans Pr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39" name="Shape 39"/>
        <p:cNvGrpSpPr/>
        <p:nvPr/>
      </p:nvGrpSpPr>
      <p:grpSpPr>
        <a:xfrm>
          <a:off x="0" y="0"/>
          <a:ext cx="0" cy="0"/>
          <a:chOff x="0" y="0"/>
          <a:chExt cx="0" cy="0"/>
        </a:xfrm>
      </p:grpSpPr>
      <p:sp>
        <p:nvSpPr>
          <p:cNvPr id="40" name="Google Shape;40;p4"/>
          <p:cNvSpPr txBox="1"/>
          <p:nvPr>
            <p:ph type="title"/>
          </p:nvPr>
        </p:nvSpPr>
        <p:spPr>
          <a:xfrm>
            <a:off x="304800" y="457200"/>
            <a:ext cx="8686800" cy="838200"/>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 name="Google Shape;41;p4"/>
          <p:cNvSpPr txBox="1"/>
          <p:nvPr>
            <p:ph idx="1" type="body"/>
          </p:nvPr>
        </p:nvSpPr>
        <p:spPr>
          <a:xfrm>
            <a:off x="304800" y="1554162"/>
            <a:ext cx="8686800" cy="4525962"/>
          </a:xfrm>
          <a:prstGeom prst="rect">
            <a:avLst/>
          </a:prstGeom>
          <a:noFill/>
          <a:ln>
            <a:noFill/>
          </a:ln>
        </p:spPr>
        <p:txBody>
          <a:bodyPr anchorCtr="0" anchor="t" bIns="45700" lIns="91425" spcFirstLastPara="1" rIns="91425" wrap="square" tIns="45700"/>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42" name="Google Shape;42;p4"/>
          <p:cNvSpPr txBox="1"/>
          <p:nvPr>
            <p:ph idx="10" type="dt"/>
          </p:nvPr>
        </p:nvSpPr>
        <p:spPr>
          <a:xfrm>
            <a:off x="6477000" y="76200"/>
            <a:ext cx="2514600" cy="288925"/>
          </a:xfrm>
          <a:prstGeom prst="rect">
            <a:avLst/>
          </a:prstGeom>
          <a:noFill/>
          <a:ln>
            <a:noFill/>
          </a:ln>
        </p:spPr>
        <p:txBody>
          <a:bodyPr anchorCtr="0" anchor="t" bIns="45700" lIns="91425" spcFirstLastPara="1" rIns="91425" wrap="square" tIns="45700"/>
          <a:lstStyle>
            <a:lvl1pPr lvl="0" algn="l">
              <a:lnSpc>
                <a:spcPct val="100000"/>
              </a:lnSpc>
              <a:spcBef>
                <a:spcPts val="0"/>
              </a:spcBef>
              <a:spcAft>
                <a:spcPts val="0"/>
              </a:spcAft>
              <a:buSzPts val="1400"/>
              <a:buNone/>
              <a:defRPr sz="1200">
                <a:solidFill>
                  <a:srgbClr val="D38E27"/>
                </a:solidFill>
                <a:latin typeface="Source Sans Pro"/>
                <a:ea typeface="Source Sans Pro"/>
                <a:cs typeface="Source Sans Pro"/>
                <a:sym typeface="Source Sans Pro"/>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3" name="Google Shape;43;p4"/>
          <p:cNvSpPr txBox="1"/>
          <p:nvPr>
            <p:ph idx="11" type="ftr"/>
          </p:nvPr>
        </p:nvSpPr>
        <p:spPr>
          <a:xfrm>
            <a:off x="3581400" y="76200"/>
            <a:ext cx="2895600" cy="288925"/>
          </a:xfrm>
          <a:prstGeom prst="rect">
            <a:avLst/>
          </a:prstGeom>
          <a:noFill/>
          <a:ln>
            <a:noFill/>
          </a:ln>
        </p:spPr>
        <p:txBody>
          <a:bodyPr anchorCtr="0" anchor="t" bIns="45700" lIns="91425" spcFirstLastPara="1" rIns="91425" wrap="square" tIns="45700"/>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4" name="Google Shape;44;p4"/>
          <p:cNvSpPr txBox="1"/>
          <p:nvPr>
            <p:ph idx="12" type="sldNum"/>
          </p:nvPr>
        </p:nvSpPr>
        <p:spPr>
          <a:xfrm>
            <a:off x="8229600" y="6473825"/>
            <a:ext cx="758825" cy="24765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rgbClr val="D38E27"/>
              </a:buClr>
              <a:buSzPts val="1200"/>
              <a:buFont typeface="Source Sans Pro"/>
              <a:buNone/>
              <a:defRPr b="0" i="0" sz="1200" u="none">
                <a:solidFill>
                  <a:srgbClr val="D38E27"/>
                </a:solidFill>
                <a:latin typeface="Source Sans Pro"/>
                <a:ea typeface="Source Sans Pro"/>
                <a:cs typeface="Source Sans Pro"/>
                <a:sym typeface="Source Sans Pro"/>
              </a:defRPr>
            </a:lvl1pPr>
            <a:lvl2pPr indent="0" lvl="1" marL="0" marR="0" algn="r">
              <a:lnSpc>
                <a:spcPct val="100000"/>
              </a:lnSpc>
              <a:spcBef>
                <a:spcPts val="0"/>
              </a:spcBef>
              <a:spcAft>
                <a:spcPts val="0"/>
              </a:spcAft>
              <a:buClr>
                <a:srgbClr val="D38E27"/>
              </a:buClr>
              <a:buSzPts val="1200"/>
              <a:buFont typeface="Source Sans Pro"/>
              <a:buNone/>
              <a:defRPr b="0" i="0" sz="1200" u="none">
                <a:solidFill>
                  <a:srgbClr val="D38E27"/>
                </a:solidFill>
                <a:latin typeface="Source Sans Pro"/>
                <a:ea typeface="Source Sans Pro"/>
                <a:cs typeface="Source Sans Pro"/>
                <a:sym typeface="Source Sans Pro"/>
              </a:defRPr>
            </a:lvl2pPr>
            <a:lvl3pPr indent="0" lvl="2" marL="0" marR="0" algn="r">
              <a:lnSpc>
                <a:spcPct val="100000"/>
              </a:lnSpc>
              <a:spcBef>
                <a:spcPts val="0"/>
              </a:spcBef>
              <a:spcAft>
                <a:spcPts val="0"/>
              </a:spcAft>
              <a:buClr>
                <a:srgbClr val="D38E27"/>
              </a:buClr>
              <a:buSzPts val="1200"/>
              <a:buFont typeface="Source Sans Pro"/>
              <a:buNone/>
              <a:defRPr b="0" i="0" sz="1200" u="none">
                <a:solidFill>
                  <a:srgbClr val="D38E27"/>
                </a:solidFill>
                <a:latin typeface="Source Sans Pro"/>
                <a:ea typeface="Source Sans Pro"/>
                <a:cs typeface="Source Sans Pro"/>
                <a:sym typeface="Source Sans Pro"/>
              </a:defRPr>
            </a:lvl3pPr>
            <a:lvl4pPr indent="0" lvl="3" marL="0" marR="0" algn="r">
              <a:lnSpc>
                <a:spcPct val="100000"/>
              </a:lnSpc>
              <a:spcBef>
                <a:spcPts val="0"/>
              </a:spcBef>
              <a:spcAft>
                <a:spcPts val="0"/>
              </a:spcAft>
              <a:buClr>
                <a:srgbClr val="D38E27"/>
              </a:buClr>
              <a:buSzPts val="1200"/>
              <a:buFont typeface="Source Sans Pro"/>
              <a:buNone/>
              <a:defRPr b="0" i="0" sz="1200" u="none">
                <a:solidFill>
                  <a:srgbClr val="D38E27"/>
                </a:solidFill>
                <a:latin typeface="Source Sans Pro"/>
                <a:ea typeface="Source Sans Pro"/>
                <a:cs typeface="Source Sans Pro"/>
                <a:sym typeface="Source Sans Pro"/>
              </a:defRPr>
            </a:lvl4pPr>
            <a:lvl5pPr indent="0" lvl="4" marL="0" marR="0" algn="r">
              <a:lnSpc>
                <a:spcPct val="100000"/>
              </a:lnSpc>
              <a:spcBef>
                <a:spcPts val="0"/>
              </a:spcBef>
              <a:spcAft>
                <a:spcPts val="0"/>
              </a:spcAft>
              <a:buClr>
                <a:srgbClr val="D38E27"/>
              </a:buClr>
              <a:buSzPts val="1200"/>
              <a:buFont typeface="Source Sans Pro"/>
              <a:buNone/>
              <a:defRPr b="0" i="0" sz="1200" u="none">
                <a:solidFill>
                  <a:srgbClr val="D38E27"/>
                </a:solidFill>
                <a:latin typeface="Source Sans Pro"/>
                <a:ea typeface="Source Sans Pro"/>
                <a:cs typeface="Source Sans Pro"/>
                <a:sym typeface="Source Sans Pro"/>
              </a:defRPr>
            </a:lvl5pPr>
            <a:lvl6pPr indent="0" lvl="5" marL="0" marR="0" algn="r">
              <a:lnSpc>
                <a:spcPct val="100000"/>
              </a:lnSpc>
              <a:spcBef>
                <a:spcPts val="0"/>
              </a:spcBef>
              <a:spcAft>
                <a:spcPts val="0"/>
              </a:spcAft>
              <a:buClr>
                <a:srgbClr val="D38E27"/>
              </a:buClr>
              <a:buSzPts val="1200"/>
              <a:buFont typeface="Source Sans Pro"/>
              <a:buNone/>
              <a:defRPr b="0" i="0" sz="1200" u="none">
                <a:solidFill>
                  <a:srgbClr val="D38E27"/>
                </a:solidFill>
                <a:latin typeface="Source Sans Pro"/>
                <a:ea typeface="Source Sans Pro"/>
                <a:cs typeface="Source Sans Pro"/>
                <a:sym typeface="Source Sans Pro"/>
              </a:defRPr>
            </a:lvl6pPr>
            <a:lvl7pPr indent="0" lvl="6" marL="0" marR="0" algn="r">
              <a:lnSpc>
                <a:spcPct val="100000"/>
              </a:lnSpc>
              <a:spcBef>
                <a:spcPts val="0"/>
              </a:spcBef>
              <a:spcAft>
                <a:spcPts val="0"/>
              </a:spcAft>
              <a:buClr>
                <a:srgbClr val="D38E27"/>
              </a:buClr>
              <a:buSzPts val="1200"/>
              <a:buFont typeface="Source Sans Pro"/>
              <a:buNone/>
              <a:defRPr b="0" i="0" sz="1200" u="none">
                <a:solidFill>
                  <a:srgbClr val="D38E27"/>
                </a:solidFill>
                <a:latin typeface="Source Sans Pro"/>
                <a:ea typeface="Source Sans Pro"/>
                <a:cs typeface="Source Sans Pro"/>
                <a:sym typeface="Source Sans Pro"/>
              </a:defRPr>
            </a:lvl7pPr>
            <a:lvl8pPr indent="0" lvl="7" marL="0" marR="0" algn="r">
              <a:lnSpc>
                <a:spcPct val="100000"/>
              </a:lnSpc>
              <a:spcBef>
                <a:spcPts val="0"/>
              </a:spcBef>
              <a:spcAft>
                <a:spcPts val="0"/>
              </a:spcAft>
              <a:buClr>
                <a:srgbClr val="D38E27"/>
              </a:buClr>
              <a:buSzPts val="1200"/>
              <a:buFont typeface="Source Sans Pro"/>
              <a:buNone/>
              <a:defRPr b="0" i="0" sz="1200" u="none">
                <a:solidFill>
                  <a:srgbClr val="D38E27"/>
                </a:solidFill>
                <a:latin typeface="Source Sans Pro"/>
                <a:ea typeface="Source Sans Pro"/>
                <a:cs typeface="Source Sans Pro"/>
                <a:sym typeface="Source Sans Pro"/>
              </a:defRPr>
            </a:lvl8pPr>
            <a:lvl9pPr indent="0" lvl="8" marL="0" marR="0" algn="r">
              <a:lnSpc>
                <a:spcPct val="100000"/>
              </a:lnSpc>
              <a:spcBef>
                <a:spcPts val="0"/>
              </a:spcBef>
              <a:spcAft>
                <a:spcPts val="0"/>
              </a:spcAft>
              <a:buClr>
                <a:srgbClr val="D38E27"/>
              </a:buClr>
              <a:buSzPts val="1200"/>
              <a:buFont typeface="Source Sans Pro"/>
              <a:buNone/>
              <a:defRPr b="0" i="0" sz="1200" u="none">
                <a:solidFill>
                  <a:srgbClr val="D38E27"/>
                </a:solidFill>
                <a:latin typeface="Source Sans Pro"/>
                <a:ea typeface="Source Sans Pro"/>
                <a:cs typeface="Source Sans Pro"/>
                <a:sym typeface="Source Sans Pr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60" name="Shape 60"/>
        <p:cNvGrpSpPr/>
        <p:nvPr/>
      </p:nvGrpSpPr>
      <p:grpSpPr>
        <a:xfrm>
          <a:off x="0" y="0"/>
          <a:ext cx="0" cy="0"/>
          <a:chOff x="0" y="0"/>
          <a:chExt cx="0" cy="0"/>
        </a:xfrm>
      </p:grpSpPr>
      <p:sp>
        <p:nvSpPr>
          <p:cNvPr id="61" name="Google Shape;61;p6"/>
          <p:cNvSpPr txBox="1"/>
          <p:nvPr>
            <p:ph type="title"/>
          </p:nvPr>
        </p:nvSpPr>
        <p:spPr>
          <a:xfrm>
            <a:off x="301752" y="457200"/>
            <a:ext cx="8686800" cy="841248"/>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 name="Google Shape;62;p6"/>
          <p:cNvSpPr txBox="1"/>
          <p:nvPr>
            <p:ph idx="1" type="body"/>
          </p:nvPr>
        </p:nvSpPr>
        <p:spPr>
          <a:xfrm>
            <a:off x="304800" y="1600200"/>
            <a:ext cx="4191000" cy="4724400"/>
          </a:xfrm>
          <a:prstGeom prst="rect">
            <a:avLst/>
          </a:prstGeom>
          <a:noFill/>
          <a:ln>
            <a:noFill/>
          </a:ln>
        </p:spPr>
        <p:txBody>
          <a:bodyPr anchorCtr="0" anchor="t" bIns="45700" lIns="91425" spcFirstLastPara="1" rIns="91425" wrap="square" tIns="45700"/>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7500" lvl="2" marL="1371600" algn="l">
              <a:spcBef>
                <a:spcPts val="400"/>
              </a:spcBef>
              <a:spcAft>
                <a:spcPts val="0"/>
              </a:spcAft>
              <a:buSzPts val="14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63" name="Google Shape;63;p6"/>
          <p:cNvSpPr txBox="1"/>
          <p:nvPr>
            <p:ph idx="2" type="body"/>
          </p:nvPr>
        </p:nvSpPr>
        <p:spPr>
          <a:xfrm>
            <a:off x="4648200" y="1600200"/>
            <a:ext cx="4343400" cy="4724400"/>
          </a:xfrm>
          <a:prstGeom prst="rect">
            <a:avLst/>
          </a:prstGeom>
          <a:noFill/>
          <a:ln>
            <a:noFill/>
          </a:ln>
        </p:spPr>
        <p:txBody>
          <a:bodyPr anchorCtr="0" anchor="t" bIns="45700" lIns="91425" spcFirstLastPara="1" rIns="91425" wrap="square" tIns="45700"/>
          <a:lstStyle>
            <a:lvl1pPr indent="-353060" lvl="0" marL="457200" algn="l">
              <a:spcBef>
                <a:spcPts val="560"/>
              </a:spcBef>
              <a:spcAft>
                <a:spcPts val="0"/>
              </a:spcAft>
              <a:buSzPts val="1960"/>
              <a:buChar char="✕"/>
              <a:defRPr sz="2800"/>
            </a:lvl1pPr>
            <a:lvl2pPr indent="-335280" lvl="1" marL="914400" algn="l">
              <a:spcBef>
                <a:spcPts val="480"/>
              </a:spcBef>
              <a:spcAft>
                <a:spcPts val="0"/>
              </a:spcAft>
              <a:buSzPts val="1680"/>
              <a:buChar char="+"/>
              <a:defRPr sz="2400"/>
            </a:lvl2pPr>
            <a:lvl3pPr indent="-317500" lvl="2" marL="1371600" algn="l">
              <a:spcBef>
                <a:spcPts val="400"/>
              </a:spcBef>
              <a:spcAft>
                <a:spcPts val="0"/>
              </a:spcAft>
              <a:buSzPts val="1400"/>
              <a:buChar char="✕"/>
              <a:defRPr sz="2000"/>
            </a:lvl3pPr>
            <a:lvl4pPr indent="-308610" lvl="3" marL="1828800" algn="l">
              <a:spcBef>
                <a:spcPts val="360"/>
              </a:spcBef>
              <a:spcAft>
                <a:spcPts val="0"/>
              </a:spcAft>
              <a:buSzPts val="126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64" name="Google Shape;64;p6"/>
          <p:cNvSpPr txBox="1"/>
          <p:nvPr>
            <p:ph idx="10" type="dt"/>
          </p:nvPr>
        </p:nvSpPr>
        <p:spPr>
          <a:xfrm>
            <a:off x="6477000" y="76200"/>
            <a:ext cx="2514600" cy="288925"/>
          </a:xfrm>
          <a:prstGeom prst="rect">
            <a:avLst/>
          </a:prstGeom>
          <a:noFill/>
          <a:ln>
            <a:noFill/>
          </a:ln>
        </p:spPr>
        <p:txBody>
          <a:bodyPr anchorCtr="0" anchor="t" bIns="45700" lIns="91425" spcFirstLastPara="1" rIns="91425" wrap="square" tIns="45700"/>
          <a:lstStyle>
            <a:lvl1pPr lvl="0" algn="l">
              <a:lnSpc>
                <a:spcPct val="100000"/>
              </a:lnSpc>
              <a:spcBef>
                <a:spcPts val="0"/>
              </a:spcBef>
              <a:spcAft>
                <a:spcPts val="0"/>
              </a:spcAft>
              <a:buSzPts val="1400"/>
              <a:buNone/>
              <a:defRPr sz="1200">
                <a:solidFill>
                  <a:srgbClr val="D38E27"/>
                </a:solidFill>
                <a:latin typeface="Source Sans Pro"/>
                <a:ea typeface="Source Sans Pro"/>
                <a:cs typeface="Source Sans Pro"/>
                <a:sym typeface="Source Sans Pro"/>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5" name="Google Shape;65;p6"/>
          <p:cNvSpPr txBox="1"/>
          <p:nvPr>
            <p:ph idx="11" type="ftr"/>
          </p:nvPr>
        </p:nvSpPr>
        <p:spPr>
          <a:xfrm>
            <a:off x="3124200" y="76200"/>
            <a:ext cx="3352800" cy="288925"/>
          </a:xfrm>
          <a:prstGeom prst="rect">
            <a:avLst/>
          </a:prstGeom>
          <a:noFill/>
          <a:ln>
            <a:noFill/>
          </a:ln>
        </p:spPr>
        <p:txBody>
          <a:bodyPr anchorCtr="0" anchor="t" bIns="45700" lIns="91425" spcFirstLastPara="1" rIns="91425" wrap="square" tIns="45700"/>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 name="Google Shape;66;p6"/>
          <p:cNvSpPr txBox="1"/>
          <p:nvPr>
            <p:ph idx="12" type="sldNum"/>
          </p:nvPr>
        </p:nvSpPr>
        <p:spPr>
          <a:xfrm>
            <a:off x="8229600" y="6477000"/>
            <a:ext cx="762000" cy="244475"/>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rgbClr val="D38E27"/>
              </a:buClr>
              <a:buSzPts val="1200"/>
              <a:buFont typeface="Source Sans Pro"/>
              <a:buNone/>
              <a:defRPr b="0" i="0" sz="1200" u="none">
                <a:solidFill>
                  <a:srgbClr val="D38E27"/>
                </a:solidFill>
                <a:latin typeface="Source Sans Pro"/>
                <a:ea typeface="Source Sans Pro"/>
                <a:cs typeface="Source Sans Pro"/>
                <a:sym typeface="Source Sans Pro"/>
              </a:defRPr>
            </a:lvl1pPr>
            <a:lvl2pPr indent="0" lvl="1" marL="0" marR="0" algn="r">
              <a:lnSpc>
                <a:spcPct val="100000"/>
              </a:lnSpc>
              <a:spcBef>
                <a:spcPts val="0"/>
              </a:spcBef>
              <a:spcAft>
                <a:spcPts val="0"/>
              </a:spcAft>
              <a:buClr>
                <a:srgbClr val="D38E27"/>
              </a:buClr>
              <a:buSzPts val="1200"/>
              <a:buFont typeface="Source Sans Pro"/>
              <a:buNone/>
              <a:defRPr b="0" i="0" sz="1200" u="none">
                <a:solidFill>
                  <a:srgbClr val="D38E27"/>
                </a:solidFill>
                <a:latin typeface="Source Sans Pro"/>
                <a:ea typeface="Source Sans Pro"/>
                <a:cs typeface="Source Sans Pro"/>
                <a:sym typeface="Source Sans Pro"/>
              </a:defRPr>
            </a:lvl2pPr>
            <a:lvl3pPr indent="0" lvl="2" marL="0" marR="0" algn="r">
              <a:lnSpc>
                <a:spcPct val="100000"/>
              </a:lnSpc>
              <a:spcBef>
                <a:spcPts val="0"/>
              </a:spcBef>
              <a:spcAft>
                <a:spcPts val="0"/>
              </a:spcAft>
              <a:buClr>
                <a:srgbClr val="D38E27"/>
              </a:buClr>
              <a:buSzPts val="1200"/>
              <a:buFont typeface="Source Sans Pro"/>
              <a:buNone/>
              <a:defRPr b="0" i="0" sz="1200" u="none">
                <a:solidFill>
                  <a:srgbClr val="D38E27"/>
                </a:solidFill>
                <a:latin typeface="Source Sans Pro"/>
                <a:ea typeface="Source Sans Pro"/>
                <a:cs typeface="Source Sans Pro"/>
                <a:sym typeface="Source Sans Pro"/>
              </a:defRPr>
            </a:lvl3pPr>
            <a:lvl4pPr indent="0" lvl="3" marL="0" marR="0" algn="r">
              <a:lnSpc>
                <a:spcPct val="100000"/>
              </a:lnSpc>
              <a:spcBef>
                <a:spcPts val="0"/>
              </a:spcBef>
              <a:spcAft>
                <a:spcPts val="0"/>
              </a:spcAft>
              <a:buClr>
                <a:srgbClr val="D38E27"/>
              </a:buClr>
              <a:buSzPts val="1200"/>
              <a:buFont typeface="Source Sans Pro"/>
              <a:buNone/>
              <a:defRPr b="0" i="0" sz="1200" u="none">
                <a:solidFill>
                  <a:srgbClr val="D38E27"/>
                </a:solidFill>
                <a:latin typeface="Source Sans Pro"/>
                <a:ea typeface="Source Sans Pro"/>
                <a:cs typeface="Source Sans Pro"/>
                <a:sym typeface="Source Sans Pro"/>
              </a:defRPr>
            </a:lvl4pPr>
            <a:lvl5pPr indent="0" lvl="4" marL="0" marR="0" algn="r">
              <a:lnSpc>
                <a:spcPct val="100000"/>
              </a:lnSpc>
              <a:spcBef>
                <a:spcPts val="0"/>
              </a:spcBef>
              <a:spcAft>
                <a:spcPts val="0"/>
              </a:spcAft>
              <a:buClr>
                <a:srgbClr val="D38E27"/>
              </a:buClr>
              <a:buSzPts val="1200"/>
              <a:buFont typeface="Source Sans Pro"/>
              <a:buNone/>
              <a:defRPr b="0" i="0" sz="1200" u="none">
                <a:solidFill>
                  <a:srgbClr val="D38E27"/>
                </a:solidFill>
                <a:latin typeface="Source Sans Pro"/>
                <a:ea typeface="Source Sans Pro"/>
                <a:cs typeface="Source Sans Pro"/>
                <a:sym typeface="Source Sans Pro"/>
              </a:defRPr>
            </a:lvl5pPr>
            <a:lvl6pPr indent="0" lvl="5" marL="0" marR="0" algn="r">
              <a:lnSpc>
                <a:spcPct val="100000"/>
              </a:lnSpc>
              <a:spcBef>
                <a:spcPts val="0"/>
              </a:spcBef>
              <a:spcAft>
                <a:spcPts val="0"/>
              </a:spcAft>
              <a:buClr>
                <a:srgbClr val="D38E27"/>
              </a:buClr>
              <a:buSzPts val="1200"/>
              <a:buFont typeface="Source Sans Pro"/>
              <a:buNone/>
              <a:defRPr b="0" i="0" sz="1200" u="none">
                <a:solidFill>
                  <a:srgbClr val="D38E27"/>
                </a:solidFill>
                <a:latin typeface="Source Sans Pro"/>
                <a:ea typeface="Source Sans Pro"/>
                <a:cs typeface="Source Sans Pro"/>
                <a:sym typeface="Source Sans Pro"/>
              </a:defRPr>
            </a:lvl6pPr>
            <a:lvl7pPr indent="0" lvl="6" marL="0" marR="0" algn="r">
              <a:lnSpc>
                <a:spcPct val="100000"/>
              </a:lnSpc>
              <a:spcBef>
                <a:spcPts val="0"/>
              </a:spcBef>
              <a:spcAft>
                <a:spcPts val="0"/>
              </a:spcAft>
              <a:buClr>
                <a:srgbClr val="D38E27"/>
              </a:buClr>
              <a:buSzPts val="1200"/>
              <a:buFont typeface="Source Sans Pro"/>
              <a:buNone/>
              <a:defRPr b="0" i="0" sz="1200" u="none">
                <a:solidFill>
                  <a:srgbClr val="D38E27"/>
                </a:solidFill>
                <a:latin typeface="Source Sans Pro"/>
                <a:ea typeface="Source Sans Pro"/>
                <a:cs typeface="Source Sans Pro"/>
                <a:sym typeface="Source Sans Pro"/>
              </a:defRPr>
            </a:lvl7pPr>
            <a:lvl8pPr indent="0" lvl="7" marL="0" marR="0" algn="r">
              <a:lnSpc>
                <a:spcPct val="100000"/>
              </a:lnSpc>
              <a:spcBef>
                <a:spcPts val="0"/>
              </a:spcBef>
              <a:spcAft>
                <a:spcPts val="0"/>
              </a:spcAft>
              <a:buClr>
                <a:srgbClr val="D38E27"/>
              </a:buClr>
              <a:buSzPts val="1200"/>
              <a:buFont typeface="Source Sans Pro"/>
              <a:buNone/>
              <a:defRPr b="0" i="0" sz="1200" u="none">
                <a:solidFill>
                  <a:srgbClr val="D38E27"/>
                </a:solidFill>
                <a:latin typeface="Source Sans Pro"/>
                <a:ea typeface="Source Sans Pro"/>
                <a:cs typeface="Source Sans Pro"/>
                <a:sym typeface="Source Sans Pro"/>
              </a:defRPr>
            </a:lvl8pPr>
            <a:lvl9pPr indent="0" lvl="8" marL="0" marR="0" algn="r">
              <a:lnSpc>
                <a:spcPct val="100000"/>
              </a:lnSpc>
              <a:spcBef>
                <a:spcPts val="0"/>
              </a:spcBef>
              <a:spcAft>
                <a:spcPts val="0"/>
              </a:spcAft>
              <a:buClr>
                <a:srgbClr val="D38E27"/>
              </a:buClr>
              <a:buSzPts val="1200"/>
              <a:buFont typeface="Source Sans Pro"/>
              <a:buNone/>
              <a:defRPr b="0" i="0" sz="1200" u="none">
                <a:solidFill>
                  <a:srgbClr val="D38E27"/>
                </a:solidFill>
                <a:latin typeface="Source Sans Pro"/>
                <a:ea typeface="Source Sans Pro"/>
                <a:cs typeface="Source Sans Pro"/>
                <a:sym typeface="Source Sans Pr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type="vertTx">
  <p:cSld name="VERTICAL_TEXT">
    <p:spTree>
      <p:nvGrpSpPr>
        <p:cNvPr id="67" name="Shape 67"/>
        <p:cNvGrpSpPr/>
        <p:nvPr/>
      </p:nvGrpSpPr>
      <p:grpSpPr>
        <a:xfrm>
          <a:off x="0" y="0"/>
          <a:ext cx="0" cy="0"/>
          <a:chOff x="0" y="0"/>
          <a:chExt cx="0" cy="0"/>
        </a:xfrm>
      </p:grpSpPr>
      <p:sp>
        <p:nvSpPr>
          <p:cNvPr id="68" name="Google Shape;68;p7"/>
          <p:cNvSpPr txBox="1"/>
          <p:nvPr>
            <p:ph type="title"/>
          </p:nvPr>
        </p:nvSpPr>
        <p:spPr>
          <a:xfrm>
            <a:off x="304800" y="457200"/>
            <a:ext cx="8686800" cy="838200"/>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 name="Google Shape;69;p7"/>
          <p:cNvSpPr txBox="1"/>
          <p:nvPr>
            <p:ph idx="1" type="body"/>
          </p:nvPr>
        </p:nvSpPr>
        <p:spPr>
          <a:xfrm rot="5400000">
            <a:off x="2385219" y="-526257"/>
            <a:ext cx="4525962" cy="8686800"/>
          </a:xfrm>
          <a:prstGeom prst="rect">
            <a:avLst/>
          </a:prstGeom>
          <a:noFill/>
          <a:ln>
            <a:noFill/>
          </a:ln>
        </p:spPr>
        <p:txBody>
          <a:bodyPr anchorCtr="0" anchor="t" bIns="45700" lIns="91425" spcFirstLastPara="1" rIns="91425" wrap="square" tIns="45700"/>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70" name="Google Shape;70;p7"/>
          <p:cNvSpPr txBox="1"/>
          <p:nvPr>
            <p:ph idx="10" type="dt"/>
          </p:nvPr>
        </p:nvSpPr>
        <p:spPr>
          <a:xfrm>
            <a:off x="6477000" y="76200"/>
            <a:ext cx="2514600" cy="288925"/>
          </a:xfrm>
          <a:prstGeom prst="rect">
            <a:avLst/>
          </a:prstGeom>
          <a:noFill/>
          <a:ln>
            <a:noFill/>
          </a:ln>
        </p:spPr>
        <p:txBody>
          <a:bodyPr anchorCtr="0" anchor="t" bIns="45700" lIns="91425" spcFirstLastPara="1" rIns="91425" wrap="square" tIns="45700"/>
          <a:lstStyle>
            <a:lvl1pPr lvl="0" algn="l">
              <a:lnSpc>
                <a:spcPct val="100000"/>
              </a:lnSpc>
              <a:spcBef>
                <a:spcPts val="0"/>
              </a:spcBef>
              <a:spcAft>
                <a:spcPts val="0"/>
              </a:spcAft>
              <a:buSzPts val="1400"/>
              <a:buNone/>
              <a:defRPr sz="1200">
                <a:solidFill>
                  <a:srgbClr val="D38E27"/>
                </a:solidFill>
                <a:latin typeface="Source Sans Pro"/>
                <a:ea typeface="Source Sans Pro"/>
                <a:cs typeface="Source Sans Pro"/>
                <a:sym typeface="Source Sans Pro"/>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1" name="Google Shape;71;p7"/>
          <p:cNvSpPr txBox="1"/>
          <p:nvPr>
            <p:ph idx="11" type="ftr"/>
          </p:nvPr>
        </p:nvSpPr>
        <p:spPr>
          <a:xfrm>
            <a:off x="3124200" y="76200"/>
            <a:ext cx="3352800" cy="288925"/>
          </a:xfrm>
          <a:prstGeom prst="rect">
            <a:avLst/>
          </a:prstGeom>
          <a:noFill/>
          <a:ln>
            <a:noFill/>
          </a:ln>
        </p:spPr>
        <p:txBody>
          <a:bodyPr anchorCtr="0" anchor="t" bIns="45700" lIns="91425" spcFirstLastPara="1" rIns="91425" wrap="square" tIns="45700"/>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2" name="Google Shape;72;p7"/>
          <p:cNvSpPr txBox="1"/>
          <p:nvPr>
            <p:ph idx="12" type="sldNum"/>
          </p:nvPr>
        </p:nvSpPr>
        <p:spPr>
          <a:xfrm>
            <a:off x="8229600" y="6477000"/>
            <a:ext cx="762000" cy="244475"/>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rgbClr val="D38E27"/>
              </a:buClr>
              <a:buSzPts val="1200"/>
              <a:buFont typeface="Source Sans Pro"/>
              <a:buNone/>
              <a:defRPr b="0" i="0" sz="1200" u="none">
                <a:solidFill>
                  <a:srgbClr val="D38E27"/>
                </a:solidFill>
                <a:latin typeface="Source Sans Pro"/>
                <a:ea typeface="Source Sans Pro"/>
                <a:cs typeface="Source Sans Pro"/>
                <a:sym typeface="Source Sans Pro"/>
              </a:defRPr>
            </a:lvl1pPr>
            <a:lvl2pPr indent="0" lvl="1" marL="0" marR="0" algn="r">
              <a:lnSpc>
                <a:spcPct val="100000"/>
              </a:lnSpc>
              <a:spcBef>
                <a:spcPts val="0"/>
              </a:spcBef>
              <a:spcAft>
                <a:spcPts val="0"/>
              </a:spcAft>
              <a:buClr>
                <a:srgbClr val="D38E27"/>
              </a:buClr>
              <a:buSzPts val="1200"/>
              <a:buFont typeface="Source Sans Pro"/>
              <a:buNone/>
              <a:defRPr b="0" i="0" sz="1200" u="none">
                <a:solidFill>
                  <a:srgbClr val="D38E27"/>
                </a:solidFill>
                <a:latin typeface="Source Sans Pro"/>
                <a:ea typeface="Source Sans Pro"/>
                <a:cs typeface="Source Sans Pro"/>
                <a:sym typeface="Source Sans Pro"/>
              </a:defRPr>
            </a:lvl2pPr>
            <a:lvl3pPr indent="0" lvl="2" marL="0" marR="0" algn="r">
              <a:lnSpc>
                <a:spcPct val="100000"/>
              </a:lnSpc>
              <a:spcBef>
                <a:spcPts val="0"/>
              </a:spcBef>
              <a:spcAft>
                <a:spcPts val="0"/>
              </a:spcAft>
              <a:buClr>
                <a:srgbClr val="D38E27"/>
              </a:buClr>
              <a:buSzPts val="1200"/>
              <a:buFont typeface="Source Sans Pro"/>
              <a:buNone/>
              <a:defRPr b="0" i="0" sz="1200" u="none">
                <a:solidFill>
                  <a:srgbClr val="D38E27"/>
                </a:solidFill>
                <a:latin typeface="Source Sans Pro"/>
                <a:ea typeface="Source Sans Pro"/>
                <a:cs typeface="Source Sans Pro"/>
                <a:sym typeface="Source Sans Pro"/>
              </a:defRPr>
            </a:lvl3pPr>
            <a:lvl4pPr indent="0" lvl="3" marL="0" marR="0" algn="r">
              <a:lnSpc>
                <a:spcPct val="100000"/>
              </a:lnSpc>
              <a:spcBef>
                <a:spcPts val="0"/>
              </a:spcBef>
              <a:spcAft>
                <a:spcPts val="0"/>
              </a:spcAft>
              <a:buClr>
                <a:srgbClr val="D38E27"/>
              </a:buClr>
              <a:buSzPts val="1200"/>
              <a:buFont typeface="Source Sans Pro"/>
              <a:buNone/>
              <a:defRPr b="0" i="0" sz="1200" u="none">
                <a:solidFill>
                  <a:srgbClr val="D38E27"/>
                </a:solidFill>
                <a:latin typeface="Source Sans Pro"/>
                <a:ea typeface="Source Sans Pro"/>
                <a:cs typeface="Source Sans Pro"/>
                <a:sym typeface="Source Sans Pro"/>
              </a:defRPr>
            </a:lvl4pPr>
            <a:lvl5pPr indent="0" lvl="4" marL="0" marR="0" algn="r">
              <a:lnSpc>
                <a:spcPct val="100000"/>
              </a:lnSpc>
              <a:spcBef>
                <a:spcPts val="0"/>
              </a:spcBef>
              <a:spcAft>
                <a:spcPts val="0"/>
              </a:spcAft>
              <a:buClr>
                <a:srgbClr val="D38E27"/>
              </a:buClr>
              <a:buSzPts val="1200"/>
              <a:buFont typeface="Source Sans Pro"/>
              <a:buNone/>
              <a:defRPr b="0" i="0" sz="1200" u="none">
                <a:solidFill>
                  <a:srgbClr val="D38E27"/>
                </a:solidFill>
                <a:latin typeface="Source Sans Pro"/>
                <a:ea typeface="Source Sans Pro"/>
                <a:cs typeface="Source Sans Pro"/>
                <a:sym typeface="Source Sans Pro"/>
              </a:defRPr>
            </a:lvl5pPr>
            <a:lvl6pPr indent="0" lvl="5" marL="0" marR="0" algn="r">
              <a:lnSpc>
                <a:spcPct val="100000"/>
              </a:lnSpc>
              <a:spcBef>
                <a:spcPts val="0"/>
              </a:spcBef>
              <a:spcAft>
                <a:spcPts val="0"/>
              </a:spcAft>
              <a:buClr>
                <a:srgbClr val="D38E27"/>
              </a:buClr>
              <a:buSzPts val="1200"/>
              <a:buFont typeface="Source Sans Pro"/>
              <a:buNone/>
              <a:defRPr b="0" i="0" sz="1200" u="none">
                <a:solidFill>
                  <a:srgbClr val="D38E27"/>
                </a:solidFill>
                <a:latin typeface="Source Sans Pro"/>
                <a:ea typeface="Source Sans Pro"/>
                <a:cs typeface="Source Sans Pro"/>
                <a:sym typeface="Source Sans Pro"/>
              </a:defRPr>
            </a:lvl6pPr>
            <a:lvl7pPr indent="0" lvl="6" marL="0" marR="0" algn="r">
              <a:lnSpc>
                <a:spcPct val="100000"/>
              </a:lnSpc>
              <a:spcBef>
                <a:spcPts val="0"/>
              </a:spcBef>
              <a:spcAft>
                <a:spcPts val="0"/>
              </a:spcAft>
              <a:buClr>
                <a:srgbClr val="D38E27"/>
              </a:buClr>
              <a:buSzPts val="1200"/>
              <a:buFont typeface="Source Sans Pro"/>
              <a:buNone/>
              <a:defRPr b="0" i="0" sz="1200" u="none">
                <a:solidFill>
                  <a:srgbClr val="D38E27"/>
                </a:solidFill>
                <a:latin typeface="Source Sans Pro"/>
                <a:ea typeface="Source Sans Pro"/>
                <a:cs typeface="Source Sans Pro"/>
                <a:sym typeface="Source Sans Pro"/>
              </a:defRPr>
            </a:lvl7pPr>
            <a:lvl8pPr indent="0" lvl="7" marL="0" marR="0" algn="r">
              <a:lnSpc>
                <a:spcPct val="100000"/>
              </a:lnSpc>
              <a:spcBef>
                <a:spcPts val="0"/>
              </a:spcBef>
              <a:spcAft>
                <a:spcPts val="0"/>
              </a:spcAft>
              <a:buClr>
                <a:srgbClr val="D38E27"/>
              </a:buClr>
              <a:buSzPts val="1200"/>
              <a:buFont typeface="Source Sans Pro"/>
              <a:buNone/>
              <a:defRPr b="0" i="0" sz="1200" u="none">
                <a:solidFill>
                  <a:srgbClr val="D38E27"/>
                </a:solidFill>
                <a:latin typeface="Source Sans Pro"/>
                <a:ea typeface="Source Sans Pro"/>
                <a:cs typeface="Source Sans Pro"/>
                <a:sym typeface="Source Sans Pro"/>
              </a:defRPr>
            </a:lvl8pPr>
            <a:lvl9pPr indent="0" lvl="8" marL="0" marR="0" algn="r">
              <a:lnSpc>
                <a:spcPct val="100000"/>
              </a:lnSpc>
              <a:spcBef>
                <a:spcPts val="0"/>
              </a:spcBef>
              <a:spcAft>
                <a:spcPts val="0"/>
              </a:spcAft>
              <a:buClr>
                <a:srgbClr val="D38E27"/>
              </a:buClr>
              <a:buSzPts val="1200"/>
              <a:buFont typeface="Source Sans Pro"/>
              <a:buNone/>
              <a:defRPr b="0" i="0" sz="1200" u="none">
                <a:solidFill>
                  <a:srgbClr val="D38E27"/>
                </a:solidFill>
                <a:latin typeface="Source Sans Pro"/>
                <a:ea typeface="Source Sans Pro"/>
                <a:cs typeface="Source Sans Pro"/>
                <a:sym typeface="Source Sans Pr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73" name="Shape 73"/>
        <p:cNvGrpSpPr/>
        <p:nvPr/>
      </p:nvGrpSpPr>
      <p:grpSpPr>
        <a:xfrm>
          <a:off x="0" y="0"/>
          <a:ext cx="0" cy="0"/>
          <a:chOff x="0" y="0"/>
          <a:chExt cx="0" cy="0"/>
        </a:xfrm>
      </p:grpSpPr>
      <p:sp>
        <p:nvSpPr>
          <p:cNvPr id="74" name="Google Shape;74;p8"/>
          <p:cNvSpPr txBox="1"/>
          <p:nvPr>
            <p:ph type="title"/>
          </p:nvPr>
        </p:nvSpPr>
        <p:spPr>
          <a:xfrm>
            <a:off x="301752" y="457200"/>
            <a:ext cx="8686800" cy="841248"/>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 name="Google Shape;75;p8"/>
          <p:cNvSpPr txBox="1"/>
          <p:nvPr>
            <p:ph idx="10" type="dt"/>
          </p:nvPr>
        </p:nvSpPr>
        <p:spPr>
          <a:xfrm>
            <a:off x="6477000" y="76200"/>
            <a:ext cx="2514600" cy="288925"/>
          </a:xfrm>
          <a:prstGeom prst="rect">
            <a:avLst/>
          </a:prstGeom>
          <a:noFill/>
          <a:ln>
            <a:noFill/>
          </a:ln>
        </p:spPr>
        <p:txBody>
          <a:bodyPr anchorCtr="0" anchor="t" bIns="45700" lIns="91425" spcFirstLastPara="1" rIns="91425" wrap="square" tIns="45700"/>
          <a:lstStyle>
            <a:lvl1pPr lvl="0" algn="l">
              <a:lnSpc>
                <a:spcPct val="100000"/>
              </a:lnSpc>
              <a:spcBef>
                <a:spcPts val="0"/>
              </a:spcBef>
              <a:spcAft>
                <a:spcPts val="0"/>
              </a:spcAft>
              <a:buSzPts val="1400"/>
              <a:buNone/>
              <a:defRPr sz="1200">
                <a:solidFill>
                  <a:srgbClr val="D38E27"/>
                </a:solidFill>
                <a:latin typeface="Source Sans Pro"/>
                <a:ea typeface="Source Sans Pro"/>
                <a:cs typeface="Source Sans Pro"/>
                <a:sym typeface="Source Sans Pro"/>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8"/>
          <p:cNvSpPr txBox="1"/>
          <p:nvPr>
            <p:ph idx="11" type="ftr"/>
          </p:nvPr>
        </p:nvSpPr>
        <p:spPr>
          <a:xfrm>
            <a:off x="3124200" y="76200"/>
            <a:ext cx="3352800" cy="288925"/>
          </a:xfrm>
          <a:prstGeom prst="rect">
            <a:avLst/>
          </a:prstGeom>
          <a:noFill/>
          <a:ln>
            <a:noFill/>
          </a:ln>
        </p:spPr>
        <p:txBody>
          <a:bodyPr anchorCtr="0" anchor="t" bIns="45700" lIns="91425" spcFirstLastPara="1" rIns="91425" wrap="square" tIns="45700"/>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 name="Google Shape;77;p8"/>
          <p:cNvSpPr txBox="1"/>
          <p:nvPr>
            <p:ph idx="12" type="sldNum"/>
          </p:nvPr>
        </p:nvSpPr>
        <p:spPr>
          <a:xfrm>
            <a:off x="8229600" y="6477000"/>
            <a:ext cx="762000" cy="244475"/>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rgbClr val="D38E27"/>
              </a:buClr>
              <a:buSzPts val="1200"/>
              <a:buFont typeface="Source Sans Pro"/>
              <a:buNone/>
              <a:defRPr b="0" i="0" sz="1200" u="none">
                <a:solidFill>
                  <a:srgbClr val="D38E27"/>
                </a:solidFill>
                <a:latin typeface="Source Sans Pro"/>
                <a:ea typeface="Source Sans Pro"/>
                <a:cs typeface="Source Sans Pro"/>
                <a:sym typeface="Source Sans Pro"/>
              </a:defRPr>
            </a:lvl1pPr>
            <a:lvl2pPr indent="0" lvl="1" marL="0" marR="0" algn="r">
              <a:lnSpc>
                <a:spcPct val="100000"/>
              </a:lnSpc>
              <a:spcBef>
                <a:spcPts val="0"/>
              </a:spcBef>
              <a:spcAft>
                <a:spcPts val="0"/>
              </a:spcAft>
              <a:buClr>
                <a:srgbClr val="D38E27"/>
              </a:buClr>
              <a:buSzPts val="1200"/>
              <a:buFont typeface="Source Sans Pro"/>
              <a:buNone/>
              <a:defRPr b="0" i="0" sz="1200" u="none">
                <a:solidFill>
                  <a:srgbClr val="D38E27"/>
                </a:solidFill>
                <a:latin typeface="Source Sans Pro"/>
                <a:ea typeface="Source Sans Pro"/>
                <a:cs typeface="Source Sans Pro"/>
                <a:sym typeface="Source Sans Pro"/>
              </a:defRPr>
            </a:lvl2pPr>
            <a:lvl3pPr indent="0" lvl="2" marL="0" marR="0" algn="r">
              <a:lnSpc>
                <a:spcPct val="100000"/>
              </a:lnSpc>
              <a:spcBef>
                <a:spcPts val="0"/>
              </a:spcBef>
              <a:spcAft>
                <a:spcPts val="0"/>
              </a:spcAft>
              <a:buClr>
                <a:srgbClr val="D38E27"/>
              </a:buClr>
              <a:buSzPts val="1200"/>
              <a:buFont typeface="Source Sans Pro"/>
              <a:buNone/>
              <a:defRPr b="0" i="0" sz="1200" u="none">
                <a:solidFill>
                  <a:srgbClr val="D38E27"/>
                </a:solidFill>
                <a:latin typeface="Source Sans Pro"/>
                <a:ea typeface="Source Sans Pro"/>
                <a:cs typeface="Source Sans Pro"/>
                <a:sym typeface="Source Sans Pro"/>
              </a:defRPr>
            </a:lvl3pPr>
            <a:lvl4pPr indent="0" lvl="3" marL="0" marR="0" algn="r">
              <a:lnSpc>
                <a:spcPct val="100000"/>
              </a:lnSpc>
              <a:spcBef>
                <a:spcPts val="0"/>
              </a:spcBef>
              <a:spcAft>
                <a:spcPts val="0"/>
              </a:spcAft>
              <a:buClr>
                <a:srgbClr val="D38E27"/>
              </a:buClr>
              <a:buSzPts val="1200"/>
              <a:buFont typeface="Source Sans Pro"/>
              <a:buNone/>
              <a:defRPr b="0" i="0" sz="1200" u="none">
                <a:solidFill>
                  <a:srgbClr val="D38E27"/>
                </a:solidFill>
                <a:latin typeface="Source Sans Pro"/>
                <a:ea typeface="Source Sans Pro"/>
                <a:cs typeface="Source Sans Pro"/>
                <a:sym typeface="Source Sans Pro"/>
              </a:defRPr>
            </a:lvl4pPr>
            <a:lvl5pPr indent="0" lvl="4" marL="0" marR="0" algn="r">
              <a:lnSpc>
                <a:spcPct val="100000"/>
              </a:lnSpc>
              <a:spcBef>
                <a:spcPts val="0"/>
              </a:spcBef>
              <a:spcAft>
                <a:spcPts val="0"/>
              </a:spcAft>
              <a:buClr>
                <a:srgbClr val="D38E27"/>
              </a:buClr>
              <a:buSzPts val="1200"/>
              <a:buFont typeface="Source Sans Pro"/>
              <a:buNone/>
              <a:defRPr b="0" i="0" sz="1200" u="none">
                <a:solidFill>
                  <a:srgbClr val="D38E27"/>
                </a:solidFill>
                <a:latin typeface="Source Sans Pro"/>
                <a:ea typeface="Source Sans Pro"/>
                <a:cs typeface="Source Sans Pro"/>
                <a:sym typeface="Source Sans Pro"/>
              </a:defRPr>
            </a:lvl5pPr>
            <a:lvl6pPr indent="0" lvl="5" marL="0" marR="0" algn="r">
              <a:lnSpc>
                <a:spcPct val="100000"/>
              </a:lnSpc>
              <a:spcBef>
                <a:spcPts val="0"/>
              </a:spcBef>
              <a:spcAft>
                <a:spcPts val="0"/>
              </a:spcAft>
              <a:buClr>
                <a:srgbClr val="D38E27"/>
              </a:buClr>
              <a:buSzPts val="1200"/>
              <a:buFont typeface="Source Sans Pro"/>
              <a:buNone/>
              <a:defRPr b="0" i="0" sz="1200" u="none">
                <a:solidFill>
                  <a:srgbClr val="D38E27"/>
                </a:solidFill>
                <a:latin typeface="Source Sans Pro"/>
                <a:ea typeface="Source Sans Pro"/>
                <a:cs typeface="Source Sans Pro"/>
                <a:sym typeface="Source Sans Pro"/>
              </a:defRPr>
            </a:lvl6pPr>
            <a:lvl7pPr indent="0" lvl="6" marL="0" marR="0" algn="r">
              <a:lnSpc>
                <a:spcPct val="100000"/>
              </a:lnSpc>
              <a:spcBef>
                <a:spcPts val="0"/>
              </a:spcBef>
              <a:spcAft>
                <a:spcPts val="0"/>
              </a:spcAft>
              <a:buClr>
                <a:srgbClr val="D38E27"/>
              </a:buClr>
              <a:buSzPts val="1200"/>
              <a:buFont typeface="Source Sans Pro"/>
              <a:buNone/>
              <a:defRPr b="0" i="0" sz="1200" u="none">
                <a:solidFill>
                  <a:srgbClr val="D38E27"/>
                </a:solidFill>
                <a:latin typeface="Source Sans Pro"/>
                <a:ea typeface="Source Sans Pro"/>
                <a:cs typeface="Source Sans Pro"/>
                <a:sym typeface="Source Sans Pro"/>
              </a:defRPr>
            </a:lvl7pPr>
            <a:lvl8pPr indent="0" lvl="7" marL="0" marR="0" algn="r">
              <a:lnSpc>
                <a:spcPct val="100000"/>
              </a:lnSpc>
              <a:spcBef>
                <a:spcPts val="0"/>
              </a:spcBef>
              <a:spcAft>
                <a:spcPts val="0"/>
              </a:spcAft>
              <a:buClr>
                <a:srgbClr val="D38E27"/>
              </a:buClr>
              <a:buSzPts val="1200"/>
              <a:buFont typeface="Source Sans Pro"/>
              <a:buNone/>
              <a:defRPr b="0" i="0" sz="1200" u="none">
                <a:solidFill>
                  <a:srgbClr val="D38E27"/>
                </a:solidFill>
                <a:latin typeface="Source Sans Pro"/>
                <a:ea typeface="Source Sans Pro"/>
                <a:cs typeface="Source Sans Pro"/>
                <a:sym typeface="Source Sans Pro"/>
              </a:defRPr>
            </a:lvl8pPr>
            <a:lvl9pPr indent="0" lvl="8" marL="0" marR="0" algn="r">
              <a:lnSpc>
                <a:spcPct val="100000"/>
              </a:lnSpc>
              <a:spcBef>
                <a:spcPts val="0"/>
              </a:spcBef>
              <a:spcAft>
                <a:spcPts val="0"/>
              </a:spcAft>
              <a:buClr>
                <a:srgbClr val="D38E27"/>
              </a:buClr>
              <a:buSzPts val="1200"/>
              <a:buFont typeface="Source Sans Pro"/>
              <a:buNone/>
              <a:defRPr b="0" i="0" sz="1200" u="none">
                <a:solidFill>
                  <a:srgbClr val="D38E27"/>
                </a:solidFill>
                <a:latin typeface="Source Sans Pro"/>
                <a:ea typeface="Source Sans Pro"/>
                <a:cs typeface="Source Sans Pro"/>
                <a:sym typeface="Source Sans Pr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Text, and Content" type="txAndObj">
  <p:cSld name="TEXT_AND_OBJECT">
    <p:spTree>
      <p:nvGrpSpPr>
        <p:cNvPr id="93" name="Shape 93"/>
        <p:cNvGrpSpPr/>
        <p:nvPr/>
      </p:nvGrpSpPr>
      <p:grpSpPr>
        <a:xfrm>
          <a:off x="0" y="0"/>
          <a:ext cx="0" cy="0"/>
          <a:chOff x="0" y="0"/>
          <a:chExt cx="0" cy="0"/>
        </a:xfrm>
      </p:grpSpPr>
      <p:sp>
        <p:nvSpPr>
          <p:cNvPr id="94" name="Google Shape;94;p10"/>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 name="Google Shape;95;p10"/>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96" name="Google Shape;96;p10"/>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lstStyle>
            <a:lvl1pPr indent="-308610" lvl="0" marL="457200" algn="l">
              <a:spcBef>
                <a:spcPts val="360"/>
              </a:spcBef>
              <a:spcAft>
                <a:spcPts val="0"/>
              </a:spcAft>
              <a:buSzPts val="1260"/>
              <a:buChar char="✕"/>
              <a:defRPr/>
            </a:lvl1pPr>
            <a:lvl2pPr indent="-308610" lvl="1" marL="914400" algn="l">
              <a:spcBef>
                <a:spcPts val="360"/>
              </a:spcBef>
              <a:spcAft>
                <a:spcPts val="0"/>
              </a:spcAft>
              <a:buSzPts val="1260"/>
              <a:buChar char="+"/>
              <a:defRPr/>
            </a:lvl2pPr>
            <a:lvl3pPr indent="-308610" lvl="2" marL="1371600" algn="l">
              <a:spcBef>
                <a:spcPts val="360"/>
              </a:spcBef>
              <a:spcAft>
                <a:spcPts val="0"/>
              </a:spcAft>
              <a:buSzPts val="1260"/>
              <a:buChar char="✕"/>
              <a:defRPr/>
            </a:lvl3pPr>
            <a:lvl4pPr indent="-308610" lvl="3" marL="1828800" algn="l">
              <a:spcBef>
                <a:spcPts val="360"/>
              </a:spcBef>
              <a:spcAft>
                <a:spcPts val="0"/>
              </a:spcAft>
              <a:buSzPts val="126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97" name="Google Shape;97;p10"/>
          <p:cNvSpPr txBox="1"/>
          <p:nvPr>
            <p:ph idx="10" type="dt"/>
          </p:nvPr>
        </p:nvSpPr>
        <p:spPr>
          <a:xfrm>
            <a:off x="6477000" y="76200"/>
            <a:ext cx="2514600" cy="288925"/>
          </a:xfrm>
          <a:prstGeom prst="rect">
            <a:avLst/>
          </a:prstGeom>
          <a:noFill/>
          <a:ln>
            <a:noFill/>
          </a:ln>
        </p:spPr>
        <p:txBody>
          <a:bodyPr anchorCtr="0" anchor="t" bIns="45700" lIns="91425" spcFirstLastPara="1" rIns="91425" wrap="square" tIns="45700"/>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8" name="Google Shape;98;p10"/>
          <p:cNvSpPr txBox="1"/>
          <p:nvPr>
            <p:ph idx="11" type="ftr"/>
          </p:nvPr>
        </p:nvSpPr>
        <p:spPr>
          <a:xfrm>
            <a:off x="3124200" y="76200"/>
            <a:ext cx="3352800" cy="288925"/>
          </a:xfrm>
          <a:prstGeom prst="rect">
            <a:avLst/>
          </a:prstGeom>
          <a:noFill/>
          <a:ln>
            <a:noFill/>
          </a:ln>
        </p:spPr>
        <p:txBody>
          <a:bodyPr anchorCtr="0" anchor="t" bIns="45700" lIns="91425" spcFirstLastPara="1" rIns="91425" wrap="square" tIns="45700"/>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9" name="Google Shape;99;p10"/>
          <p:cNvSpPr txBox="1"/>
          <p:nvPr>
            <p:ph idx="12" type="sldNum"/>
          </p:nvPr>
        </p:nvSpPr>
        <p:spPr>
          <a:xfrm>
            <a:off x="8229600" y="6477000"/>
            <a:ext cx="762000" cy="244475"/>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rgbClr val="D38E27"/>
              </a:buClr>
              <a:buSzPts val="1200"/>
              <a:buFont typeface="Source Sans Pro"/>
              <a:buNone/>
              <a:defRPr b="0" i="0" sz="1200" u="none">
                <a:solidFill>
                  <a:srgbClr val="D38E27"/>
                </a:solidFill>
                <a:latin typeface="Source Sans Pro"/>
                <a:ea typeface="Source Sans Pro"/>
                <a:cs typeface="Source Sans Pro"/>
                <a:sym typeface="Source Sans Pro"/>
              </a:defRPr>
            </a:lvl1pPr>
            <a:lvl2pPr indent="0" lvl="1" marL="0" marR="0" algn="r">
              <a:lnSpc>
                <a:spcPct val="100000"/>
              </a:lnSpc>
              <a:spcBef>
                <a:spcPts val="0"/>
              </a:spcBef>
              <a:spcAft>
                <a:spcPts val="0"/>
              </a:spcAft>
              <a:buClr>
                <a:srgbClr val="D38E27"/>
              </a:buClr>
              <a:buSzPts val="1200"/>
              <a:buFont typeface="Source Sans Pro"/>
              <a:buNone/>
              <a:defRPr b="0" i="0" sz="1200" u="none">
                <a:solidFill>
                  <a:srgbClr val="D38E27"/>
                </a:solidFill>
                <a:latin typeface="Source Sans Pro"/>
                <a:ea typeface="Source Sans Pro"/>
                <a:cs typeface="Source Sans Pro"/>
                <a:sym typeface="Source Sans Pro"/>
              </a:defRPr>
            </a:lvl2pPr>
            <a:lvl3pPr indent="0" lvl="2" marL="0" marR="0" algn="r">
              <a:lnSpc>
                <a:spcPct val="100000"/>
              </a:lnSpc>
              <a:spcBef>
                <a:spcPts val="0"/>
              </a:spcBef>
              <a:spcAft>
                <a:spcPts val="0"/>
              </a:spcAft>
              <a:buClr>
                <a:srgbClr val="D38E27"/>
              </a:buClr>
              <a:buSzPts val="1200"/>
              <a:buFont typeface="Source Sans Pro"/>
              <a:buNone/>
              <a:defRPr b="0" i="0" sz="1200" u="none">
                <a:solidFill>
                  <a:srgbClr val="D38E27"/>
                </a:solidFill>
                <a:latin typeface="Source Sans Pro"/>
                <a:ea typeface="Source Sans Pro"/>
                <a:cs typeface="Source Sans Pro"/>
                <a:sym typeface="Source Sans Pro"/>
              </a:defRPr>
            </a:lvl3pPr>
            <a:lvl4pPr indent="0" lvl="3" marL="0" marR="0" algn="r">
              <a:lnSpc>
                <a:spcPct val="100000"/>
              </a:lnSpc>
              <a:spcBef>
                <a:spcPts val="0"/>
              </a:spcBef>
              <a:spcAft>
                <a:spcPts val="0"/>
              </a:spcAft>
              <a:buClr>
                <a:srgbClr val="D38E27"/>
              </a:buClr>
              <a:buSzPts val="1200"/>
              <a:buFont typeface="Source Sans Pro"/>
              <a:buNone/>
              <a:defRPr b="0" i="0" sz="1200" u="none">
                <a:solidFill>
                  <a:srgbClr val="D38E27"/>
                </a:solidFill>
                <a:latin typeface="Source Sans Pro"/>
                <a:ea typeface="Source Sans Pro"/>
                <a:cs typeface="Source Sans Pro"/>
                <a:sym typeface="Source Sans Pro"/>
              </a:defRPr>
            </a:lvl4pPr>
            <a:lvl5pPr indent="0" lvl="4" marL="0" marR="0" algn="r">
              <a:lnSpc>
                <a:spcPct val="100000"/>
              </a:lnSpc>
              <a:spcBef>
                <a:spcPts val="0"/>
              </a:spcBef>
              <a:spcAft>
                <a:spcPts val="0"/>
              </a:spcAft>
              <a:buClr>
                <a:srgbClr val="D38E27"/>
              </a:buClr>
              <a:buSzPts val="1200"/>
              <a:buFont typeface="Source Sans Pro"/>
              <a:buNone/>
              <a:defRPr b="0" i="0" sz="1200" u="none">
                <a:solidFill>
                  <a:srgbClr val="D38E27"/>
                </a:solidFill>
                <a:latin typeface="Source Sans Pro"/>
                <a:ea typeface="Source Sans Pro"/>
                <a:cs typeface="Source Sans Pro"/>
                <a:sym typeface="Source Sans Pro"/>
              </a:defRPr>
            </a:lvl5pPr>
            <a:lvl6pPr indent="0" lvl="5" marL="0" marR="0" algn="r">
              <a:lnSpc>
                <a:spcPct val="100000"/>
              </a:lnSpc>
              <a:spcBef>
                <a:spcPts val="0"/>
              </a:spcBef>
              <a:spcAft>
                <a:spcPts val="0"/>
              </a:spcAft>
              <a:buClr>
                <a:srgbClr val="D38E27"/>
              </a:buClr>
              <a:buSzPts val="1200"/>
              <a:buFont typeface="Source Sans Pro"/>
              <a:buNone/>
              <a:defRPr b="0" i="0" sz="1200" u="none">
                <a:solidFill>
                  <a:srgbClr val="D38E27"/>
                </a:solidFill>
                <a:latin typeface="Source Sans Pro"/>
                <a:ea typeface="Source Sans Pro"/>
                <a:cs typeface="Source Sans Pro"/>
                <a:sym typeface="Source Sans Pro"/>
              </a:defRPr>
            </a:lvl6pPr>
            <a:lvl7pPr indent="0" lvl="6" marL="0" marR="0" algn="r">
              <a:lnSpc>
                <a:spcPct val="100000"/>
              </a:lnSpc>
              <a:spcBef>
                <a:spcPts val="0"/>
              </a:spcBef>
              <a:spcAft>
                <a:spcPts val="0"/>
              </a:spcAft>
              <a:buClr>
                <a:srgbClr val="D38E27"/>
              </a:buClr>
              <a:buSzPts val="1200"/>
              <a:buFont typeface="Source Sans Pro"/>
              <a:buNone/>
              <a:defRPr b="0" i="0" sz="1200" u="none">
                <a:solidFill>
                  <a:srgbClr val="D38E27"/>
                </a:solidFill>
                <a:latin typeface="Source Sans Pro"/>
                <a:ea typeface="Source Sans Pro"/>
                <a:cs typeface="Source Sans Pro"/>
                <a:sym typeface="Source Sans Pro"/>
              </a:defRPr>
            </a:lvl7pPr>
            <a:lvl8pPr indent="0" lvl="7" marL="0" marR="0" algn="r">
              <a:lnSpc>
                <a:spcPct val="100000"/>
              </a:lnSpc>
              <a:spcBef>
                <a:spcPts val="0"/>
              </a:spcBef>
              <a:spcAft>
                <a:spcPts val="0"/>
              </a:spcAft>
              <a:buClr>
                <a:srgbClr val="D38E27"/>
              </a:buClr>
              <a:buSzPts val="1200"/>
              <a:buFont typeface="Source Sans Pro"/>
              <a:buNone/>
              <a:defRPr b="0" i="0" sz="1200" u="none">
                <a:solidFill>
                  <a:srgbClr val="D38E27"/>
                </a:solidFill>
                <a:latin typeface="Source Sans Pro"/>
                <a:ea typeface="Source Sans Pro"/>
                <a:cs typeface="Source Sans Pro"/>
                <a:sym typeface="Source Sans Pro"/>
              </a:defRPr>
            </a:lvl8pPr>
            <a:lvl9pPr indent="0" lvl="8" marL="0" marR="0" algn="r">
              <a:lnSpc>
                <a:spcPct val="100000"/>
              </a:lnSpc>
              <a:spcBef>
                <a:spcPts val="0"/>
              </a:spcBef>
              <a:spcAft>
                <a:spcPts val="0"/>
              </a:spcAft>
              <a:buClr>
                <a:srgbClr val="D38E27"/>
              </a:buClr>
              <a:buSzPts val="1200"/>
              <a:buFont typeface="Source Sans Pro"/>
              <a:buNone/>
              <a:defRPr b="0" i="0" sz="1200" u="none">
                <a:solidFill>
                  <a:srgbClr val="D38E27"/>
                </a:solidFill>
                <a:latin typeface="Source Sans Pro"/>
                <a:ea typeface="Source Sans Pro"/>
                <a:cs typeface="Source Sans Pro"/>
                <a:sym typeface="Source Sans Pr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06" name="Shape 106"/>
        <p:cNvGrpSpPr/>
        <p:nvPr/>
      </p:nvGrpSpPr>
      <p:grpSpPr>
        <a:xfrm>
          <a:off x="0" y="0"/>
          <a:ext cx="0" cy="0"/>
          <a:chOff x="0" y="0"/>
          <a:chExt cx="0" cy="0"/>
        </a:xfrm>
      </p:grpSpPr>
      <p:sp>
        <p:nvSpPr>
          <p:cNvPr id="107" name="Google Shape;107;p12"/>
          <p:cNvSpPr txBox="1"/>
          <p:nvPr>
            <p:ph idx="10" type="dt"/>
          </p:nvPr>
        </p:nvSpPr>
        <p:spPr>
          <a:xfrm>
            <a:off x="6477000" y="76200"/>
            <a:ext cx="2514600" cy="288925"/>
          </a:xfrm>
          <a:prstGeom prst="rect">
            <a:avLst/>
          </a:prstGeom>
          <a:noFill/>
          <a:ln>
            <a:noFill/>
          </a:ln>
        </p:spPr>
        <p:txBody>
          <a:bodyPr anchorCtr="0" anchor="t" bIns="45700" lIns="91425" spcFirstLastPara="1" rIns="91425" wrap="square" tIns="45700"/>
          <a:lstStyle>
            <a:lvl1pPr lvl="0" algn="l">
              <a:lnSpc>
                <a:spcPct val="100000"/>
              </a:lnSpc>
              <a:spcBef>
                <a:spcPts val="0"/>
              </a:spcBef>
              <a:spcAft>
                <a:spcPts val="0"/>
              </a:spcAft>
              <a:buSzPts val="1400"/>
              <a:buNone/>
              <a:defRPr sz="1200">
                <a:solidFill>
                  <a:srgbClr val="D38E27"/>
                </a:solidFill>
                <a:latin typeface="Source Sans Pro"/>
                <a:ea typeface="Source Sans Pro"/>
                <a:cs typeface="Source Sans Pro"/>
                <a:sym typeface="Source Sans Pro"/>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8" name="Google Shape;108;p12"/>
          <p:cNvSpPr txBox="1"/>
          <p:nvPr>
            <p:ph idx="11" type="ftr"/>
          </p:nvPr>
        </p:nvSpPr>
        <p:spPr>
          <a:xfrm>
            <a:off x="3124200" y="76200"/>
            <a:ext cx="3352800" cy="288925"/>
          </a:xfrm>
          <a:prstGeom prst="rect">
            <a:avLst/>
          </a:prstGeom>
          <a:noFill/>
          <a:ln>
            <a:noFill/>
          </a:ln>
        </p:spPr>
        <p:txBody>
          <a:bodyPr anchorCtr="0" anchor="t" bIns="45700" lIns="91425" spcFirstLastPara="1" rIns="91425" wrap="square" tIns="45700"/>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9" name="Google Shape;109;p12"/>
          <p:cNvSpPr txBox="1"/>
          <p:nvPr>
            <p:ph idx="12" type="sldNum"/>
          </p:nvPr>
        </p:nvSpPr>
        <p:spPr>
          <a:xfrm>
            <a:off x="8229600" y="6477000"/>
            <a:ext cx="762000" cy="244475"/>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rgbClr val="D38E27"/>
              </a:buClr>
              <a:buSzPts val="1200"/>
              <a:buFont typeface="Source Sans Pro"/>
              <a:buNone/>
              <a:defRPr b="0" i="0" sz="1200" u="none">
                <a:solidFill>
                  <a:srgbClr val="D38E27"/>
                </a:solidFill>
                <a:latin typeface="Source Sans Pro"/>
                <a:ea typeface="Source Sans Pro"/>
                <a:cs typeface="Source Sans Pro"/>
                <a:sym typeface="Source Sans Pro"/>
              </a:defRPr>
            </a:lvl1pPr>
            <a:lvl2pPr indent="0" lvl="1" marL="0" marR="0" algn="r">
              <a:lnSpc>
                <a:spcPct val="100000"/>
              </a:lnSpc>
              <a:spcBef>
                <a:spcPts val="0"/>
              </a:spcBef>
              <a:spcAft>
                <a:spcPts val="0"/>
              </a:spcAft>
              <a:buClr>
                <a:srgbClr val="D38E27"/>
              </a:buClr>
              <a:buSzPts val="1200"/>
              <a:buFont typeface="Source Sans Pro"/>
              <a:buNone/>
              <a:defRPr b="0" i="0" sz="1200" u="none">
                <a:solidFill>
                  <a:srgbClr val="D38E27"/>
                </a:solidFill>
                <a:latin typeface="Source Sans Pro"/>
                <a:ea typeface="Source Sans Pro"/>
                <a:cs typeface="Source Sans Pro"/>
                <a:sym typeface="Source Sans Pro"/>
              </a:defRPr>
            </a:lvl2pPr>
            <a:lvl3pPr indent="0" lvl="2" marL="0" marR="0" algn="r">
              <a:lnSpc>
                <a:spcPct val="100000"/>
              </a:lnSpc>
              <a:spcBef>
                <a:spcPts val="0"/>
              </a:spcBef>
              <a:spcAft>
                <a:spcPts val="0"/>
              </a:spcAft>
              <a:buClr>
                <a:srgbClr val="D38E27"/>
              </a:buClr>
              <a:buSzPts val="1200"/>
              <a:buFont typeface="Source Sans Pro"/>
              <a:buNone/>
              <a:defRPr b="0" i="0" sz="1200" u="none">
                <a:solidFill>
                  <a:srgbClr val="D38E27"/>
                </a:solidFill>
                <a:latin typeface="Source Sans Pro"/>
                <a:ea typeface="Source Sans Pro"/>
                <a:cs typeface="Source Sans Pro"/>
                <a:sym typeface="Source Sans Pro"/>
              </a:defRPr>
            </a:lvl3pPr>
            <a:lvl4pPr indent="0" lvl="3" marL="0" marR="0" algn="r">
              <a:lnSpc>
                <a:spcPct val="100000"/>
              </a:lnSpc>
              <a:spcBef>
                <a:spcPts val="0"/>
              </a:spcBef>
              <a:spcAft>
                <a:spcPts val="0"/>
              </a:spcAft>
              <a:buClr>
                <a:srgbClr val="D38E27"/>
              </a:buClr>
              <a:buSzPts val="1200"/>
              <a:buFont typeface="Source Sans Pro"/>
              <a:buNone/>
              <a:defRPr b="0" i="0" sz="1200" u="none">
                <a:solidFill>
                  <a:srgbClr val="D38E27"/>
                </a:solidFill>
                <a:latin typeface="Source Sans Pro"/>
                <a:ea typeface="Source Sans Pro"/>
                <a:cs typeface="Source Sans Pro"/>
                <a:sym typeface="Source Sans Pro"/>
              </a:defRPr>
            </a:lvl4pPr>
            <a:lvl5pPr indent="0" lvl="4" marL="0" marR="0" algn="r">
              <a:lnSpc>
                <a:spcPct val="100000"/>
              </a:lnSpc>
              <a:spcBef>
                <a:spcPts val="0"/>
              </a:spcBef>
              <a:spcAft>
                <a:spcPts val="0"/>
              </a:spcAft>
              <a:buClr>
                <a:srgbClr val="D38E27"/>
              </a:buClr>
              <a:buSzPts val="1200"/>
              <a:buFont typeface="Source Sans Pro"/>
              <a:buNone/>
              <a:defRPr b="0" i="0" sz="1200" u="none">
                <a:solidFill>
                  <a:srgbClr val="D38E27"/>
                </a:solidFill>
                <a:latin typeface="Source Sans Pro"/>
                <a:ea typeface="Source Sans Pro"/>
                <a:cs typeface="Source Sans Pro"/>
                <a:sym typeface="Source Sans Pro"/>
              </a:defRPr>
            </a:lvl5pPr>
            <a:lvl6pPr indent="0" lvl="5" marL="0" marR="0" algn="r">
              <a:lnSpc>
                <a:spcPct val="100000"/>
              </a:lnSpc>
              <a:spcBef>
                <a:spcPts val="0"/>
              </a:spcBef>
              <a:spcAft>
                <a:spcPts val="0"/>
              </a:spcAft>
              <a:buClr>
                <a:srgbClr val="D38E27"/>
              </a:buClr>
              <a:buSzPts val="1200"/>
              <a:buFont typeface="Source Sans Pro"/>
              <a:buNone/>
              <a:defRPr b="0" i="0" sz="1200" u="none">
                <a:solidFill>
                  <a:srgbClr val="D38E27"/>
                </a:solidFill>
                <a:latin typeface="Source Sans Pro"/>
                <a:ea typeface="Source Sans Pro"/>
                <a:cs typeface="Source Sans Pro"/>
                <a:sym typeface="Source Sans Pro"/>
              </a:defRPr>
            </a:lvl6pPr>
            <a:lvl7pPr indent="0" lvl="6" marL="0" marR="0" algn="r">
              <a:lnSpc>
                <a:spcPct val="100000"/>
              </a:lnSpc>
              <a:spcBef>
                <a:spcPts val="0"/>
              </a:spcBef>
              <a:spcAft>
                <a:spcPts val="0"/>
              </a:spcAft>
              <a:buClr>
                <a:srgbClr val="D38E27"/>
              </a:buClr>
              <a:buSzPts val="1200"/>
              <a:buFont typeface="Source Sans Pro"/>
              <a:buNone/>
              <a:defRPr b="0" i="0" sz="1200" u="none">
                <a:solidFill>
                  <a:srgbClr val="D38E27"/>
                </a:solidFill>
                <a:latin typeface="Source Sans Pro"/>
                <a:ea typeface="Source Sans Pro"/>
                <a:cs typeface="Source Sans Pro"/>
                <a:sym typeface="Source Sans Pro"/>
              </a:defRPr>
            </a:lvl7pPr>
            <a:lvl8pPr indent="0" lvl="7" marL="0" marR="0" algn="r">
              <a:lnSpc>
                <a:spcPct val="100000"/>
              </a:lnSpc>
              <a:spcBef>
                <a:spcPts val="0"/>
              </a:spcBef>
              <a:spcAft>
                <a:spcPts val="0"/>
              </a:spcAft>
              <a:buClr>
                <a:srgbClr val="D38E27"/>
              </a:buClr>
              <a:buSzPts val="1200"/>
              <a:buFont typeface="Source Sans Pro"/>
              <a:buNone/>
              <a:defRPr b="0" i="0" sz="1200" u="none">
                <a:solidFill>
                  <a:srgbClr val="D38E27"/>
                </a:solidFill>
                <a:latin typeface="Source Sans Pro"/>
                <a:ea typeface="Source Sans Pro"/>
                <a:cs typeface="Source Sans Pro"/>
                <a:sym typeface="Source Sans Pro"/>
              </a:defRPr>
            </a:lvl8pPr>
            <a:lvl9pPr indent="0" lvl="8" marL="0" marR="0" algn="r">
              <a:lnSpc>
                <a:spcPct val="100000"/>
              </a:lnSpc>
              <a:spcBef>
                <a:spcPts val="0"/>
              </a:spcBef>
              <a:spcAft>
                <a:spcPts val="0"/>
              </a:spcAft>
              <a:buClr>
                <a:srgbClr val="D38E27"/>
              </a:buClr>
              <a:buSzPts val="1200"/>
              <a:buFont typeface="Source Sans Pro"/>
              <a:buNone/>
              <a:defRPr b="0" i="0" sz="1200" u="none">
                <a:solidFill>
                  <a:srgbClr val="D38E27"/>
                </a:solidFill>
                <a:latin typeface="Source Sans Pro"/>
                <a:ea typeface="Source Sans Pro"/>
                <a:cs typeface="Source Sans Pro"/>
                <a:sym typeface="Source Sans Pr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showMasterSp="0" type="secHead">
  <p:cSld name="SECTION_HEADER">
    <p:spTree>
      <p:nvGrpSpPr>
        <p:cNvPr id="119" name="Shape 119"/>
        <p:cNvGrpSpPr/>
        <p:nvPr/>
      </p:nvGrpSpPr>
      <p:grpSpPr>
        <a:xfrm>
          <a:off x="0" y="0"/>
          <a:ext cx="0" cy="0"/>
          <a:chOff x="0" y="0"/>
          <a:chExt cx="0" cy="0"/>
        </a:xfrm>
      </p:grpSpPr>
      <p:sp>
        <p:nvSpPr>
          <p:cNvPr id="120" name="Google Shape;120;p14"/>
          <p:cNvSpPr txBox="1"/>
          <p:nvPr>
            <p:ph idx="1" type="body"/>
          </p:nvPr>
        </p:nvSpPr>
        <p:spPr>
          <a:xfrm>
            <a:off x="381000" y="1676400"/>
            <a:ext cx="8458200" cy="1219200"/>
          </a:xfrm>
          <a:prstGeom prst="rect">
            <a:avLst/>
          </a:prstGeom>
          <a:noFill/>
          <a:ln>
            <a:noFill/>
          </a:ln>
        </p:spPr>
        <p:txBody>
          <a:bodyPr anchorCtr="0" anchor="b" bIns="45700" lIns="91425" spcFirstLastPara="1" rIns="91425" wrap="square" tIns="45700"/>
          <a:lstStyle>
            <a:lvl1pPr indent="-228600" lvl="0" marL="457200" algn="r">
              <a:spcBef>
                <a:spcPts val="400"/>
              </a:spcBef>
              <a:spcAft>
                <a:spcPts val="0"/>
              </a:spcAft>
              <a:buSzPts val="1400"/>
              <a:buNone/>
              <a:defRPr sz="2000">
                <a:solidFill>
                  <a:srgbClr val="DCD0B0"/>
                </a:solidFill>
              </a:defRPr>
            </a:lvl1pPr>
            <a:lvl2pPr indent="-228600" lvl="1" marL="914400" algn="l">
              <a:spcBef>
                <a:spcPts val="360"/>
              </a:spcBef>
              <a:spcAft>
                <a:spcPts val="0"/>
              </a:spcAft>
              <a:buSzPts val="1260"/>
              <a:buNone/>
              <a:defRPr sz="1800">
                <a:solidFill>
                  <a:schemeClr val="lt1"/>
                </a:solidFill>
              </a:defRPr>
            </a:lvl2pPr>
            <a:lvl3pPr indent="-228600" lvl="2" marL="1371600" algn="l">
              <a:spcBef>
                <a:spcPts val="320"/>
              </a:spcBef>
              <a:spcAft>
                <a:spcPts val="0"/>
              </a:spcAft>
              <a:buSzPts val="1120"/>
              <a:buNone/>
              <a:defRPr sz="1600">
                <a:solidFill>
                  <a:schemeClr val="lt1"/>
                </a:solidFill>
              </a:defRPr>
            </a:lvl3pPr>
            <a:lvl4pPr indent="-228600" lvl="3" marL="1828800" algn="l">
              <a:spcBef>
                <a:spcPts val="280"/>
              </a:spcBef>
              <a:spcAft>
                <a:spcPts val="0"/>
              </a:spcAft>
              <a:buSzPts val="980"/>
              <a:buNone/>
              <a:defRPr sz="1400">
                <a:solidFill>
                  <a:schemeClr val="lt1"/>
                </a:solidFill>
              </a:defRPr>
            </a:lvl4pPr>
            <a:lvl5pPr indent="-228600" lvl="4" marL="2286000" algn="l">
              <a:spcBef>
                <a:spcPts val="280"/>
              </a:spcBef>
              <a:spcAft>
                <a:spcPts val="0"/>
              </a:spcAft>
              <a:buSzPts val="840"/>
              <a:buNone/>
              <a:defRPr sz="1400">
                <a:solidFill>
                  <a:schemeClr val="lt1"/>
                </a:solidFill>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121" name="Google Shape;121;p14"/>
          <p:cNvSpPr txBox="1"/>
          <p:nvPr>
            <p:ph type="title"/>
          </p:nvPr>
        </p:nvSpPr>
        <p:spPr>
          <a:xfrm>
            <a:off x="180475" y="2947085"/>
            <a:ext cx="8686800" cy="1184825"/>
          </a:xfrm>
          <a:prstGeom prst="rect">
            <a:avLst/>
          </a:prstGeom>
          <a:noFill/>
          <a:ln>
            <a:noFill/>
          </a:ln>
        </p:spPr>
        <p:txBody>
          <a:bodyPr anchorCtr="0" anchor="t" bIns="45700" lIns="91425" spcFirstLastPara="1" rIns="91425" wrap="square" tIns="4570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 name="Google Shape;122;p14"/>
          <p:cNvSpPr txBox="1"/>
          <p:nvPr>
            <p:ph idx="10" type="dt"/>
          </p:nvPr>
        </p:nvSpPr>
        <p:spPr>
          <a:xfrm>
            <a:off x="6477000" y="76200"/>
            <a:ext cx="2514600" cy="288925"/>
          </a:xfrm>
          <a:prstGeom prst="rect">
            <a:avLst/>
          </a:prstGeom>
          <a:noFill/>
          <a:ln>
            <a:noFill/>
          </a:ln>
        </p:spPr>
        <p:txBody>
          <a:bodyPr anchorCtr="0" anchor="t" bIns="45700" lIns="91425" spcFirstLastPara="1" rIns="91425" wrap="square" tIns="45700"/>
          <a:lstStyle>
            <a:lvl1pPr lvl="0" algn="l">
              <a:lnSpc>
                <a:spcPct val="100000"/>
              </a:lnSpc>
              <a:spcBef>
                <a:spcPts val="0"/>
              </a:spcBef>
              <a:spcAft>
                <a:spcPts val="0"/>
              </a:spcAft>
              <a:buSzPts val="1400"/>
              <a:buNone/>
              <a:defRPr sz="1200">
                <a:solidFill>
                  <a:srgbClr val="D38E27"/>
                </a:solidFill>
                <a:latin typeface="Source Sans Pro"/>
                <a:ea typeface="Source Sans Pro"/>
                <a:cs typeface="Source Sans Pro"/>
                <a:sym typeface="Source Sans Pro"/>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3" name="Google Shape;123;p14"/>
          <p:cNvSpPr txBox="1"/>
          <p:nvPr>
            <p:ph idx="11" type="ftr"/>
          </p:nvPr>
        </p:nvSpPr>
        <p:spPr>
          <a:xfrm>
            <a:off x="3124200" y="76200"/>
            <a:ext cx="3352800" cy="288925"/>
          </a:xfrm>
          <a:prstGeom prst="rect">
            <a:avLst/>
          </a:prstGeom>
          <a:noFill/>
          <a:ln>
            <a:noFill/>
          </a:ln>
        </p:spPr>
        <p:txBody>
          <a:bodyPr anchorCtr="0" anchor="t" bIns="45700" lIns="91425" spcFirstLastPara="1" rIns="91425" wrap="square" tIns="45700"/>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4" name="Google Shape;124;p14"/>
          <p:cNvSpPr txBox="1"/>
          <p:nvPr>
            <p:ph idx="12" type="sldNum"/>
          </p:nvPr>
        </p:nvSpPr>
        <p:spPr>
          <a:xfrm>
            <a:off x="8229600" y="6477000"/>
            <a:ext cx="762000" cy="244475"/>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rgbClr val="D38E27"/>
              </a:buClr>
              <a:buSzPts val="1200"/>
              <a:buFont typeface="Source Sans Pro"/>
              <a:buNone/>
              <a:defRPr b="0" i="0" sz="1200" u="none">
                <a:solidFill>
                  <a:srgbClr val="D38E27"/>
                </a:solidFill>
                <a:latin typeface="Source Sans Pro"/>
                <a:ea typeface="Source Sans Pro"/>
                <a:cs typeface="Source Sans Pro"/>
                <a:sym typeface="Source Sans Pro"/>
              </a:defRPr>
            </a:lvl1pPr>
            <a:lvl2pPr indent="0" lvl="1" marL="0" marR="0" algn="r">
              <a:lnSpc>
                <a:spcPct val="100000"/>
              </a:lnSpc>
              <a:spcBef>
                <a:spcPts val="0"/>
              </a:spcBef>
              <a:spcAft>
                <a:spcPts val="0"/>
              </a:spcAft>
              <a:buClr>
                <a:srgbClr val="D38E27"/>
              </a:buClr>
              <a:buSzPts val="1200"/>
              <a:buFont typeface="Source Sans Pro"/>
              <a:buNone/>
              <a:defRPr b="0" i="0" sz="1200" u="none">
                <a:solidFill>
                  <a:srgbClr val="D38E27"/>
                </a:solidFill>
                <a:latin typeface="Source Sans Pro"/>
                <a:ea typeface="Source Sans Pro"/>
                <a:cs typeface="Source Sans Pro"/>
                <a:sym typeface="Source Sans Pro"/>
              </a:defRPr>
            </a:lvl2pPr>
            <a:lvl3pPr indent="0" lvl="2" marL="0" marR="0" algn="r">
              <a:lnSpc>
                <a:spcPct val="100000"/>
              </a:lnSpc>
              <a:spcBef>
                <a:spcPts val="0"/>
              </a:spcBef>
              <a:spcAft>
                <a:spcPts val="0"/>
              </a:spcAft>
              <a:buClr>
                <a:srgbClr val="D38E27"/>
              </a:buClr>
              <a:buSzPts val="1200"/>
              <a:buFont typeface="Source Sans Pro"/>
              <a:buNone/>
              <a:defRPr b="0" i="0" sz="1200" u="none">
                <a:solidFill>
                  <a:srgbClr val="D38E27"/>
                </a:solidFill>
                <a:latin typeface="Source Sans Pro"/>
                <a:ea typeface="Source Sans Pro"/>
                <a:cs typeface="Source Sans Pro"/>
                <a:sym typeface="Source Sans Pro"/>
              </a:defRPr>
            </a:lvl3pPr>
            <a:lvl4pPr indent="0" lvl="3" marL="0" marR="0" algn="r">
              <a:lnSpc>
                <a:spcPct val="100000"/>
              </a:lnSpc>
              <a:spcBef>
                <a:spcPts val="0"/>
              </a:spcBef>
              <a:spcAft>
                <a:spcPts val="0"/>
              </a:spcAft>
              <a:buClr>
                <a:srgbClr val="D38E27"/>
              </a:buClr>
              <a:buSzPts val="1200"/>
              <a:buFont typeface="Source Sans Pro"/>
              <a:buNone/>
              <a:defRPr b="0" i="0" sz="1200" u="none">
                <a:solidFill>
                  <a:srgbClr val="D38E27"/>
                </a:solidFill>
                <a:latin typeface="Source Sans Pro"/>
                <a:ea typeface="Source Sans Pro"/>
                <a:cs typeface="Source Sans Pro"/>
                <a:sym typeface="Source Sans Pro"/>
              </a:defRPr>
            </a:lvl4pPr>
            <a:lvl5pPr indent="0" lvl="4" marL="0" marR="0" algn="r">
              <a:lnSpc>
                <a:spcPct val="100000"/>
              </a:lnSpc>
              <a:spcBef>
                <a:spcPts val="0"/>
              </a:spcBef>
              <a:spcAft>
                <a:spcPts val="0"/>
              </a:spcAft>
              <a:buClr>
                <a:srgbClr val="D38E27"/>
              </a:buClr>
              <a:buSzPts val="1200"/>
              <a:buFont typeface="Source Sans Pro"/>
              <a:buNone/>
              <a:defRPr b="0" i="0" sz="1200" u="none">
                <a:solidFill>
                  <a:srgbClr val="D38E27"/>
                </a:solidFill>
                <a:latin typeface="Source Sans Pro"/>
                <a:ea typeface="Source Sans Pro"/>
                <a:cs typeface="Source Sans Pro"/>
                <a:sym typeface="Source Sans Pro"/>
              </a:defRPr>
            </a:lvl5pPr>
            <a:lvl6pPr indent="0" lvl="5" marL="0" marR="0" algn="r">
              <a:lnSpc>
                <a:spcPct val="100000"/>
              </a:lnSpc>
              <a:spcBef>
                <a:spcPts val="0"/>
              </a:spcBef>
              <a:spcAft>
                <a:spcPts val="0"/>
              </a:spcAft>
              <a:buClr>
                <a:srgbClr val="D38E27"/>
              </a:buClr>
              <a:buSzPts val="1200"/>
              <a:buFont typeface="Source Sans Pro"/>
              <a:buNone/>
              <a:defRPr b="0" i="0" sz="1200" u="none">
                <a:solidFill>
                  <a:srgbClr val="D38E27"/>
                </a:solidFill>
                <a:latin typeface="Source Sans Pro"/>
                <a:ea typeface="Source Sans Pro"/>
                <a:cs typeface="Source Sans Pro"/>
                <a:sym typeface="Source Sans Pro"/>
              </a:defRPr>
            </a:lvl6pPr>
            <a:lvl7pPr indent="0" lvl="6" marL="0" marR="0" algn="r">
              <a:lnSpc>
                <a:spcPct val="100000"/>
              </a:lnSpc>
              <a:spcBef>
                <a:spcPts val="0"/>
              </a:spcBef>
              <a:spcAft>
                <a:spcPts val="0"/>
              </a:spcAft>
              <a:buClr>
                <a:srgbClr val="D38E27"/>
              </a:buClr>
              <a:buSzPts val="1200"/>
              <a:buFont typeface="Source Sans Pro"/>
              <a:buNone/>
              <a:defRPr b="0" i="0" sz="1200" u="none">
                <a:solidFill>
                  <a:srgbClr val="D38E27"/>
                </a:solidFill>
                <a:latin typeface="Source Sans Pro"/>
                <a:ea typeface="Source Sans Pro"/>
                <a:cs typeface="Source Sans Pro"/>
                <a:sym typeface="Source Sans Pro"/>
              </a:defRPr>
            </a:lvl7pPr>
            <a:lvl8pPr indent="0" lvl="7" marL="0" marR="0" algn="r">
              <a:lnSpc>
                <a:spcPct val="100000"/>
              </a:lnSpc>
              <a:spcBef>
                <a:spcPts val="0"/>
              </a:spcBef>
              <a:spcAft>
                <a:spcPts val="0"/>
              </a:spcAft>
              <a:buClr>
                <a:srgbClr val="D38E27"/>
              </a:buClr>
              <a:buSzPts val="1200"/>
              <a:buFont typeface="Source Sans Pro"/>
              <a:buNone/>
              <a:defRPr b="0" i="0" sz="1200" u="none">
                <a:solidFill>
                  <a:srgbClr val="D38E27"/>
                </a:solidFill>
                <a:latin typeface="Source Sans Pro"/>
                <a:ea typeface="Source Sans Pro"/>
                <a:cs typeface="Source Sans Pro"/>
                <a:sym typeface="Source Sans Pro"/>
              </a:defRPr>
            </a:lvl8pPr>
            <a:lvl9pPr indent="0" lvl="8" marL="0" marR="0" algn="r">
              <a:lnSpc>
                <a:spcPct val="100000"/>
              </a:lnSpc>
              <a:spcBef>
                <a:spcPts val="0"/>
              </a:spcBef>
              <a:spcAft>
                <a:spcPts val="0"/>
              </a:spcAft>
              <a:buClr>
                <a:srgbClr val="D38E27"/>
              </a:buClr>
              <a:buSzPts val="1200"/>
              <a:buFont typeface="Source Sans Pro"/>
              <a:buNone/>
              <a:defRPr b="0" i="0" sz="1200" u="none">
                <a:solidFill>
                  <a:srgbClr val="D38E27"/>
                </a:solidFill>
                <a:latin typeface="Source Sans Pro"/>
                <a:ea typeface="Source Sans Pro"/>
                <a:cs typeface="Source Sans Pro"/>
                <a:sym typeface="Source Sans Pr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showMasterSp="0" type="twoTxTwoObj">
  <p:cSld name="TWO_OBJECTS_WITH_TEXT">
    <p:spTree>
      <p:nvGrpSpPr>
        <p:cNvPr id="134" name="Shape 134"/>
        <p:cNvGrpSpPr/>
        <p:nvPr/>
      </p:nvGrpSpPr>
      <p:grpSpPr>
        <a:xfrm>
          <a:off x="0" y="0"/>
          <a:ext cx="0" cy="0"/>
          <a:chOff x="0" y="0"/>
          <a:chExt cx="0" cy="0"/>
        </a:xfrm>
      </p:grpSpPr>
      <p:sp>
        <p:nvSpPr>
          <p:cNvPr id="135" name="Google Shape;135;p16"/>
          <p:cNvSpPr txBox="1"/>
          <p:nvPr>
            <p:ph type="title"/>
          </p:nvPr>
        </p:nvSpPr>
        <p:spPr>
          <a:xfrm>
            <a:off x="304800" y="5410200"/>
            <a:ext cx="8610600" cy="882650"/>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16"/>
          <p:cNvSpPr txBox="1"/>
          <p:nvPr>
            <p:ph idx="1" type="body"/>
          </p:nvPr>
        </p:nvSpPr>
        <p:spPr>
          <a:xfrm>
            <a:off x="281444" y="666750"/>
            <a:ext cx="4290556" cy="639762"/>
          </a:xfrm>
          <a:prstGeom prst="rect">
            <a:avLst/>
          </a:prstGeom>
          <a:noFill/>
          <a:ln>
            <a:noFill/>
          </a:ln>
        </p:spPr>
        <p:txBody>
          <a:bodyPr anchorCtr="0" anchor="ctr" bIns="45700" lIns="91425" spcFirstLastPara="1" rIns="91425" wrap="square" tIns="45700"/>
          <a:lstStyle>
            <a:lvl1pPr indent="-228600" lvl="0" marL="457200" algn="l">
              <a:spcBef>
                <a:spcPts val="360"/>
              </a:spcBef>
              <a:spcAft>
                <a:spcPts val="0"/>
              </a:spcAft>
              <a:buSzPts val="1260"/>
              <a:buNone/>
              <a:defRPr b="0" sz="1800" cap="none">
                <a:solidFill>
                  <a:srgbClr val="AF7621"/>
                </a:solidFill>
                <a:latin typeface="Source Sans Pro"/>
                <a:ea typeface="Source Sans Pro"/>
                <a:cs typeface="Source Sans Pro"/>
                <a:sym typeface="Source Sans Pro"/>
              </a:defRPr>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137" name="Google Shape;137;p16"/>
          <p:cNvSpPr txBox="1"/>
          <p:nvPr>
            <p:ph idx="2" type="body"/>
          </p:nvPr>
        </p:nvSpPr>
        <p:spPr>
          <a:xfrm>
            <a:off x="4645025" y="666750"/>
            <a:ext cx="4292241" cy="639762"/>
          </a:xfrm>
          <a:prstGeom prst="rect">
            <a:avLst/>
          </a:prstGeom>
          <a:noFill/>
          <a:ln>
            <a:noFill/>
          </a:ln>
        </p:spPr>
        <p:txBody>
          <a:bodyPr anchorCtr="0" anchor="ctr" bIns="45700" lIns="91425" spcFirstLastPara="1" rIns="91425" wrap="square" tIns="45700"/>
          <a:lstStyle>
            <a:lvl1pPr indent="-228600" lvl="0" marL="457200" algn="l">
              <a:spcBef>
                <a:spcPts val="360"/>
              </a:spcBef>
              <a:spcAft>
                <a:spcPts val="0"/>
              </a:spcAft>
              <a:buSzPts val="1260"/>
              <a:buNone/>
              <a:defRPr b="0" sz="1800" cap="none">
                <a:solidFill>
                  <a:srgbClr val="AF7621"/>
                </a:solidFill>
                <a:latin typeface="Source Sans Pro"/>
                <a:ea typeface="Source Sans Pro"/>
                <a:cs typeface="Source Sans Pro"/>
                <a:sym typeface="Source Sans Pro"/>
              </a:defRPr>
            </a:lvl1pPr>
            <a:lvl2pPr indent="-228600" lvl="1" marL="914400" algn="l">
              <a:spcBef>
                <a:spcPts val="400"/>
              </a:spcBef>
              <a:spcAft>
                <a:spcPts val="0"/>
              </a:spcAft>
              <a:buSzPts val="14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960"/>
              <a:buNone/>
              <a:defRPr b="1" sz="1600"/>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138" name="Google Shape;138;p16"/>
          <p:cNvSpPr txBox="1"/>
          <p:nvPr>
            <p:ph idx="3" type="body"/>
          </p:nvPr>
        </p:nvSpPr>
        <p:spPr>
          <a:xfrm>
            <a:off x="281444" y="1316037"/>
            <a:ext cx="4290556" cy="3941763"/>
          </a:xfrm>
          <a:prstGeom prst="rect">
            <a:avLst/>
          </a:prstGeom>
          <a:noFill/>
          <a:ln>
            <a:noFill/>
          </a:ln>
        </p:spPr>
        <p:txBody>
          <a:bodyPr anchorCtr="0" anchor="t" bIns="45700" lIns="91425" spcFirstLastPara="1" rIns="91425" wrap="square" tIns="45700"/>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8610" lvl="2" marL="1371600" algn="l">
              <a:spcBef>
                <a:spcPts val="360"/>
              </a:spcBef>
              <a:spcAft>
                <a:spcPts val="0"/>
              </a:spcAft>
              <a:buSzPts val="126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139" name="Google Shape;139;p16"/>
          <p:cNvSpPr txBox="1"/>
          <p:nvPr>
            <p:ph idx="4" type="body"/>
          </p:nvPr>
        </p:nvSpPr>
        <p:spPr>
          <a:xfrm>
            <a:off x="4648730" y="1316037"/>
            <a:ext cx="4288536" cy="3941763"/>
          </a:xfrm>
          <a:prstGeom prst="rect">
            <a:avLst/>
          </a:prstGeom>
          <a:noFill/>
          <a:ln>
            <a:noFill/>
          </a:ln>
        </p:spPr>
        <p:txBody>
          <a:bodyPr anchorCtr="0" anchor="t" bIns="45700" lIns="91425" spcFirstLastPara="1" rIns="91425" wrap="square" tIns="45700"/>
          <a:lstStyle>
            <a:lvl1pPr indent="-335280" lvl="0" marL="457200" algn="l">
              <a:spcBef>
                <a:spcPts val="480"/>
              </a:spcBef>
              <a:spcAft>
                <a:spcPts val="0"/>
              </a:spcAft>
              <a:buSzPts val="1680"/>
              <a:buChar char="✕"/>
              <a:defRPr sz="2400"/>
            </a:lvl1pPr>
            <a:lvl2pPr indent="-317500" lvl="1" marL="914400" algn="l">
              <a:spcBef>
                <a:spcPts val="400"/>
              </a:spcBef>
              <a:spcAft>
                <a:spcPts val="0"/>
              </a:spcAft>
              <a:buSzPts val="1400"/>
              <a:buChar char="+"/>
              <a:defRPr sz="2000"/>
            </a:lvl2pPr>
            <a:lvl3pPr indent="-308610" lvl="2" marL="1371600" algn="l">
              <a:spcBef>
                <a:spcPts val="360"/>
              </a:spcBef>
              <a:spcAft>
                <a:spcPts val="0"/>
              </a:spcAft>
              <a:buSzPts val="1260"/>
              <a:buChar char="✕"/>
              <a:defRPr sz="1800"/>
            </a:lvl3pPr>
            <a:lvl4pPr indent="-299719" lvl="3" marL="1828800" algn="l">
              <a:spcBef>
                <a:spcPts val="320"/>
              </a:spcBef>
              <a:spcAft>
                <a:spcPts val="0"/>
              </a:spcAft>
              <a:buSzPts val="1120"/>
              <a:buChar char="✱"/>
              <a:defRPr sz="1600"/>
            </a:lvl4pPr>
            <a:lvl5pPr indent="-289560" lvl="4" marL="2286000" algn="l">
              <a:spcBef>
                <a:spcPts val="320"/>
              </a:spcBef>
              <a:spcAft>
                <a:spcPts val="0"/>
              </a:spcAft>
              <a:buSzPts val="960"/>
              <a:buChar char="✕"/>
              <a:defRPr sz="1600"/>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140" name="Google Shape;140;p16"/>
          <p:cNvSpPr txBox="1"/>
          <p:nvPr>
            <p:ph idx="10" type="dt"/>
          </p:nvPr>
        </p:nvSpPr>
        <p:spPr>
          <a:xfrm>
            <a:off x="6477000" y="76200"/>
            <a:ext cx="2514600" cy="288925"/>
          </a:xfrm>
          <a:prstGeom prst="rect">
            <a:avLst/>
          </a:prstGeom>
          <a:noFill/>
          <a:ln>
            <a:noFill/>
          </a:ln>
        </p:spPr>
        <p:txBody>
          <a:bodyPr anchorCtr="0" anchor="t" bIns="45700" lIns="91425" spcFirstLastPara="1" rIns="91425" wrap="square" tIns="45700"/>
          <a:lstStyle>
            <a:lvl1pPr lvl="0" algn="l">
              <a:lnSpc>
                <a:spcPct val="100000"/>
              </a:lnSpc>
              <a:spcBef>
                <a:spcPts val="0"/>
              </a:spcBef>
              <a:spcAft>
                <a:spcPts val="0"/>
              </a:spcAft>
              <a:buSzPts val="1400"/>
              <a:buNone/>
              <a:defRPr sz="1200">
                <a:solidFill>
                  <a:srgbClr val="D38E27"/>
                </a:solidFill>
                <a:latin typeface="Source Sans Pro"/>
                <a:ea typeface="Source Sans Pro"/>
                <a:cs typeface="Source Sans Pro"/>
                <a:sym typeface="Source Sans Pro"/>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1" name="Google Shape;141;p16"/>
          <p:cNvSpPr txBox="1"/>
          <p:nvPr>
            <p:ph idx="11" type="ftr"/>
          </p:nvPr>
        </p:nvSpPr>
        <p:spPr>
          <a:xfrm>
            <a:off x="3124200" y="76200"/>
            <a:ext cx="3352800" cy="288925"/>
          </a:xfrm>
          <a:prstGeom prst="rect">
            <a:avLst/>
          </a:prstGeom>
          <a:noFill/>
          <a:ln>
            <a:noFill/>
          </a:ln>
        </p:spPr>
        <p:txBody>
          <a:bodyPr anchorCtr="0" anchor="t" bIns="45700" lIns="91425" spcFirstLastPara="1" rIns="91425" wrap="square" tIns="45700"/>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2" name="Google Shape;142;p16"/>
          <p:cNvSpPr txBox="1"/>
          <p:nvPr>
            <p:ph idx="12" type="sldNum"/>
          </p:nvPr>
        </p:nvSpPr>
        <p:spPr>
          <a:xfrm>
            <a:off x="8229600" y="6477000"/>
            <a:ext cx="762000" cy="24765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rgbClr val="D38E27"/>
              </a:buClr>
              <a:buSzPts val="1200"/>
              <a:buFont typeface="Source Sans Pro"/>
              <a:buNone/>
              <a:defRPr b="0" i="0" sz="1200" u="none">
                <a:solidFill>
                  <a:srgbClr val="D38E27"/>
                </a:solidFill>
                <a:latin typeface="Source Sans Pro"/>
                <a:ea typeface="Source Sans Pro"/>
                <a:cs typeface="Source Sans Pro"/>
                <a:sym typeface="Source Sans Pro"/>
              </a:defRPr>
            </a:lvl1pPr>
            <a:lvl2pPr indent="0" lvl="1" marL="0" marR="0" algn="r">
              <a:lnSpc>
                <a:spcPct val="100000"/>
              </a:lnSpc>
              <a:spcBef>
                <a:spcPts val="0"/>
              </a:spcBef>
              <a:spcAft>
                <a:spcPts val="0"/>
              </a:spcAft>
              <a:buClr>
                <a:srgbClr val="D38E27"/>
              </a:buClr>
              <a:buSzPts val="1200"/>
              <a:buFont typeface="Source Sans Pro"/>
              <a:buNone/>
              <a:defRPr b="0" i="0" sz="1200" u="none">
                <a:solidFill>
                  <a:srgbClr val="D38E27"/>
                </a:solidFill>
                <a:latin typeface="Source Sans Pro"/>
                <a:ea typeface="Source Sans Pro"/>
                <a:cs typeface="Source Sans Pro"/>
                <a:sym typeface="Source Sans Pro"/>
              </a:defRPr>
            </a:lvl2pPr>
            <a:lvl3pPr indent="0" lvl="2" marL="0" marR="0" algn="r">
              <a:lnSpc>
                <a:spcPct val="100000"/>
              </a:lnSpc>
              <a:spcBef>
                <a:spcPts val="0"/>
              </a:spcBef>
              <a:spcAft>
                <a:spcPts val="0"/>
              </a:spcAft>
              <a:buClr>
                <a:srgbClr val="D38E27"/>
              </a:buClr>
              <a:buSzPts val="1200"/>
              <a:buFont typeface="Source Sans Pro"/>
              <a:buNone/>
              <a:defRPr b="0" i="0" sz="1200" u="none">
                <a:solidFill>
                  <a:srgbClr val="D38E27"/>
                </a:solidFill>
                <a:latin typeface="Source Sans Pro"/>
                <a:ea typeface="Source Sans Pro"/>
                <a:cs typeface="Source Sans Pro"/>
                <a:sym typeface="Source Sans Pro"/>
              </a:defRPr>
            </a:lvl3pPr>
            <a:lvl4pPr indent="0" lvl="3" marL="0" marR="0" algn="r">
              <a:lnSpc>
                <a:spcPct val="100000"/>
              </a:lnSpc>
              <a:spcBef>
                <a:spcPts val="0"/>
              </a:spcBef>
              <a:spcAft>
                <a:spcPts val="0"/>
              </a:spcAft>
              <a:buClr>
                <a:srgbClr val="D38E27"/>
              </a:buClr>
              <a:buSzPts val="1200"/>
              <a:buFont typeface="Source Sans Pro"/>
              <a:buNone/>
              <a:defRPr b="0" i="0" sz="1200" u="none">
                <a:solidFill>
                  <a:srgbClr val="D38E27"/>
                </a:solidFill>
                <a:latin typeface="Source Sans Pro"/>
                <a:ea typeface="Source Sans Pro"/>
                <a:cs typeface="Source Sans Pro"/>
                <a:sym typeface="Source Sans Pro"/>
              </a:defRPr>
            </a:lvl4pPr>
            <a:lvl5pPr indent="0" lvl="4" marL="0" marR="0" algn="r">
              <a:lnSpc>
                <a:spcPct val="100000"/>
              </a:lnSpc>
              <a:spcBef>
                <a:spcPts val="0"/>
              </a:spcBef>
              <a:spcAft>
                <a:spcPts val="0"/>
              </a:spcAft>
              <a:buClr>
                <a:srgbClr val="D38E27"/>
              </a:buClr>
              <a:buSzPts val="1200"/>
              <a:buFont typeface="Source Sans Pro"/>
              <a:buNone/>
              <a:defRPr b="0" i="0" sz="1200" u="none">
                <a:solidFill>
                  <a:srgbClr val="D38E27"/>
                </a:solidFill>
                <a:latin typeface="Source Sans Pro"/>
                <a:ea typeface="Source Sans Pro"/>
                <a:cs typeface="Source Sans Pro"/>
                <a:sym typeface="Source Sans Pro"/>
              </a:defRPr>
            </a:lvl5pPr>
            <a:lvl6pPr indent="0" lvl="5" marL="0" marR="0" algn="r">
              <a:lnSpc>
                <a:spcPct val="100000"/>
              </a:lnSpc>
              <a:spcBef>
                <a:spcPts val="0"/>
              </a:spcBef>
              <a:spcAft>
                <a:spcPts val="0"/>
              </a:spcAft>
              <a:buClr>
                <a:srgbClr val="D38E27"/>
              </a:buClr>
              <a:buSzPts val="1200"/>
              <a:buFont typeface="Source Sans Pro"/>
              <a:buNone/>
              <a:defRPr b="0" i="0" sz="1200" u="none">
                <a:solidFill>
                  <a:srgbClr val="D38E27"/>
                </a:solidFill>
                <a:latin typeface="Source Sans Pro"/>
                <a:ea typeface="Source Sans Pro"/>
                <a:cs typeface="Source Sans Pro"/>
                <a:sym typeface="Source Sans Pro"/>
              </a:defRPr>
            </a:lvl6pPr>
            <a:lvl7pPr indent="0" lvl="6" marL="0" marR="0" algn="r">
              <a:lnSpc>
                <a:spcPct val="100000"/>
              </a:lnSpc>
              <a:spcBef>
                <a:spcPts val="0"/>
              </a:spcBef>
              <a:spcAft>
                <a:spcPts val="0"/>
              </a:spcAft>
              <a:buClr>
                <a:srgbClr val="D38E27"/>
              </a:buClr>
              <a:buSzPts val="1200"/>
              <a:buFont typeface="Source Sans Pro"/>
              <a:buNone/>
              <a:defRPr b="0" i="0" sz="1200" u="none">
                <a:solidFill>
                  <a:srgbClr val="D38E27"/>
                </a:solidFill>
                <a:latin typeface="Source Sans Pro"/>
                <a:ea typeface="Source Sans Pro"/>
                <a:cs typeface="Source Sans Pro"/>
                <a:sym typeface="Source Sans Pro"/>
              </a:defRPr>
            </a:lvl7pPr>
            <a:lvl8pPr indent="0" lvl="7" marL="0" marR="0" algn="r">
              <a:lnSpc>
                <a:spcPct val="100000"/>
              </a:lnSpc>
              <a:spcBef>
                <a:spcPts val="0"/>
              </a:spcBef>
              <a:spcAft>
                <a:spcPts val="0"/>
              </a:spcAft>
              <a:buClr>
                <a:srgbClr val="D38E27"/>
              </a:buClr>
              <a:buSzPts val="1200"/>
              <a:buFont typeface="Source Sans Pro"/>
              <a:buNone/>
              <a:defRPr b="0" i="0" sz="1200" u="none">
                <a:solidFill>
                  <a:srgbClr val="D38E27"/>
                </a:solidFill>
                <a:latin typeface="Source Sans Pro"/>
                <a:ea typeface="Source Sans Pro"/>
                <a:cs typeface="Source Sans Pro"/>
                <a:sym typeface="Source Sans Pro"/>
              </a:defRPr>
            </a:lvl8pPr>
            <a:lvl9pPr indent="0" lvl="8" marL="0" marR="0" algn="r">
              <a:lnSpc>
                <a:spcPct val="100000"/>
              </a:lnSpc>
              <a:spcBef>
                <a:spcPts val="0"/>
              </a:spcBef>
              <a:spcAft>
                <a:spcPts val="0"/>
              </a:spcAft>
              <a:buClr>
                <a:srgbClr val="D38E27"/>
              </a:buClr>
              <a:buSzPts val="1200"/>
              <a:buFont typeface="Source Sans Pro"/>
              <a:buNone/>
              <a:defRPr b="0" i="0" sz="1200" u="none">
                <a:solidFill>
                  <a:srgbClr val="D38E27"/>
                </a:solidFill>
                <a:latin typeface="Source Sans Pro"/>
                <a:ea typeface="Source Sans Pro"/>
                <a:cs typeface="Source Sans Pro"/>
                <a:sym typeface="Source Sans Pr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1.jpg"/><Relationship Id="rId2" Type="http://schemas.openxmlformats.org/officeDocument/2006/relationships/image" Target="../media/image2.png"/><Relationship Id="rId3" Type="http://schemas.openxmlformats.org/officeDocument/2006/relationships/slideLayout" Target="../slideLayouts/slideLayout1.xml"/><Relationship Id="rId4" Type="http://schemas.openxmlformats.org/officeDocument/2006/relationships/theme" Target="../theme/theme7.xml"/></Relationships>
</file>

<file path=ppt/slideMasters/_rels/slideMaster10.xml.rels><?xml version="1.0" encoding="UTF-8" standalone="yes"?><Relationships xmlns="http://schemas.openxmlformats.org/package/2006/relationships"><Relationship Id="rId1" Type="http://schemas.openxmlformats.org/officeDocument/2006/relationships/image" Target="../media/image1.jpg"/><Relationship Id="rId2" Type="http://schemas.openxmlformats.org/officeDocument/2006/relationships/slideLayout" Target="../slideLayouts/slideLayout12.xml"/><Relationship Id="rId3" Type="http://schemas.openxmlformats.org/officeDocument/2006/relationships/theme" Target="../theme/theme9.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jpg"/><Relationship Id="rId2" Type="http://schemas.openxmlformats.org/officeDocument/2006/relationships/image" Target="../media/image4.png"/><Relationship Id="rId3" Type="http://schemas.openxmlformats.org/officeDocument/2006/relationships/image" Target="../media/image2.png"/><Relationship Id="rId4" Type="http://schemas.openxmlformats.org/officeDocument/2006/relationships/slideLayout" Target="../slideLayouts/slideLayout2.xml"/><Relationship Id="rId5" Type="http://schemas.openxmlformats.org/officeDocument/2006/relationships/theme" Target="../theme/theme8.xml"/></Relationships>
</file>

<file path=ppt/slideMasters/_rels/slideMaster3.xml.rels><?xml version="1.0" encoding="UTF-8" standalone="yes"?><Relationships xmlns="http://schemas.openxmlformats.org/package/2006/relationships"><Relationship Id="rId1" Type="http://schemas.openxmlformats.org/officeDocument/2006/relationships/image" Target="../media/image1.jpg"/><Relationship Id="rId2" Type="http://schemas.openxmlformats.org/officeDocument/2006/relationships/image" Target="../media/image4.png"/><Relationship Id="rId3" Type="http://schemas.openxmlformats.org/officeDocument/2006/relationships/image" Target="../media/image2.png"/><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theme" Target="../theme/theme1.xml"/></Relationships>
</file>

<file path=ppt/slideMasters/_rels/slideMaster4.xml.rels><?xml version="1.0" encoding="UTF-8" standalone="yes"?><Relationships xmlns="http://schemas.openxmlformats.org/package/2006/relationships"><Relationship Id="rId1" Type="http://schemas.openxmlformats.org/officeDocument/2006/relationships/image" Target="../media/image1.jpg"/><Relationship Id="rId2" Type="http://schemas.openxmlformats.org/officeDocument/2006/relationships/image" Target="../media/image4.png"/><Relationship Id="rId3" Type="http://schemas.openxmlformats.org/officeDocument/2006/relationships/image" Target="../media/image2.png"/><Relationship Id="rId4" Type="http://schemas.openxmlformats.org/officeDocument/2006/relationships/slideLayout" Target="../slideLayouts/slideLayout6.xml"/><Relationship Id="rId5" Type="http://schemas.openxmlformats.org/officeDocument/2006/relationships/theme" Target="../theme/theme6.xml"/></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1.jpg"/><Relationship Id="rId2" Type="http://schemas.openxmlformats.org/officeDocument/2006/relationships/slideLayout" Target="../slideLayouts/slideLayout7.xml"/><Relationship Id="rId3" Type="http://schemas.openxmlformats.org/officeDocument/2006/relationships/theme" Target="../theme/theme10.xml"/></Relationships>
</file>

<file path=ppt/slideMasters/_rels/slideMaster6.xml.rels><?xml version="1.0" encoding="UTF-8" standalone="yes"?><Relationships xmlns="http://schemas.openxmlformats.org/package/2006/relationships"><Relationship Id="rId1" Type="http://schemas.openxmlformats.org/officeDocument/2006/relationships/image" Target="../media/image3.jpg"/><Relationship Id="rId2" Type="http://schemas.openxmlformats.org/officeDocument/2006/relationships/image" Target="../media/image2.png"/><Relationship Id="rId3" Type="http://schemas.openxmlformats.org/officeDocument/2006/relationships/slideLayout" Target="../slideLayouts/slideLayout8.xml"/><Relationship Id="rId4" Type="http://schemas.openxmlformats.org/officeDocument/2006/relationships/theme" Target="../theme/theme3.xml"/></Relationships>
</file>

<file path=ppt/slideMasters/_rels/slideMaster7.xml.rels><?xml version="1.0" encoding="UTF-8" standalone="yes"?><Relationships xmlns="http://schemas.openxmlformats.org/package/2006/relationships"><Relationship Id="rId1" Type="http://schemas.openxmlformats.org/officeDocument/2006/relationships/image" Target="../media/image1.jpg"/><Relationship Id="rId2" Type="http://schemas.openxmlformats.org/officeDocument/2006/relationships/image" Target="../media/image2.png"/><Relationship Id="rId3" Type="http://schemas.openxmlformats.org/officeDocument/2006/relationships/slideLayout" Target="../slideLayouts/slideLayout9.xml"/><Relationship Id="rId4" Type="http://schemas.openxmlformats.org/officeDocument/2006/relationships/theme" Target="../theme/theme2.xml"/></Relationships>
</file>

<file path=ppt/slideMasters/_rels/slideMaster8.xml.rels><?xml version="1.0" encoding="UTF-8" standalone="yes"?><Relationships xmlns="http://schemas.openxmlformats.org/package/2006/relationships"><Relationship Id="rId1" Type="http://schemas.openxmlformats.org/officeDocument/2006/relationships/image" Target="../media/image1.jpg"/><Relationship Id="rId2" Type="http://schemas.openxmlformats.org/officeDocument/2006/relationships/image" Target="../media/image2.png"/><Relationship Id="rId3" Type="http://schemas.openxmlformats.org/officeDocument/2006/relationships/slideLayout" Target="../slideLayouts/slideLayout10.xml"/><Relationship Id="rId4" Type="http://schemas.openxmlformats.org/officeDocument/2006/relationships/theme" Target="../theme/theme5.xml"/></Relationships>
</file>

<file path=ppt/slideMasters/_rels/slideMaster9.xml.rels><?xml version="1.0" encoding="UTF-8" standalone="yes"?><Relationships xmlns="http://schemas.openxmlformats.org/package/2006/relationships"><Relationship Id="rId1" Type="http://schemas.openxmlformats.org/officeDocument/2006/relationships/image" Target="../media/image1.jpg"/><Relationship Id="rId2" Type="http://schemas.openxmlformats.org/officeDocument/2006/relationships/slideLayout" Target="../slideLayouts/slideLayout11.xml"/><Relationship Id="rId3"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1">
            <a:alphaModFix/>
          </a:blip>
          <a:stretch>
            <a:fillRect/>
          </a:stretch>
        </a:blipFill>
      </p:bgPr>
    </p:bg>
    <p:spTree>
      <p:nvGrpSpPr>
        <p:cNvPr id="9" name="Shape 9"/>
        <p:cNvGrpSpPr/>
        <p:nvPr/>
      </p:nvGrpSpPr>
      <p:grpSpPr>
        <a:xfrm>
          <a:off x="0" y="0"/>
          <a:ext cx="0" cy="0"/>
          <a:chOff x="0" y="0"/>
          <a:chExt cx="0" cy="0"/>
        </a:xfrm>
      </p:grpSpPr>
      <p:grpSp>
        <p:nvGrpSpPr>
          <p:cNvPr id="10" name="Google Shape;10;p1"/>
          <p:cNvGrpSpPr/>
          <p:nvPr/>
        </p:nvGrpSpPr>
        <p:grpSpPr>
          <a:xfrm>
            <a:off x="512762" y="5346700"/>
            <a:ext cx="8637587" cy="11112"/>
            <a:chOff x="512762" y="5346700"/>
            <a:chExt cx="8637587" cy="11112"/>
          </a:xfrm>
        </p:grpSpPr>
        <p:pic>
          <p:nvPicPr>
            <p:cNvPr id="11" name="Google Shape;11;p1"/>
            <p:cNvPicPr preferRelativeResize="0"/>
            <p:nvPr/>
          </p:nvPicPr>
          <p:blipFill rotWithShape="1">
            <a:blip r:embed="rId2">
              <a:alphaModFix/>
            </a:blip>
            <a:srcRect b="0" l="0" r="0" t="0"/>
            <a:stretch/>
          </p:blipFill>
          <p:spPr>
            <a:xfrm>
              <a:off x="512762" y="5346700"/>
              <a:ext cx="8637587" cy="11112"/>
            </a:xfrm>
            <a:prstGeom prst="rect">
              <a:avLst/>
            </a:prstGeom>
            <a:noFill/>
            <a:ln>
              <a:noFill/>
            </a:ln>
          </p:spPr>
        </p:pic>
        <p:sp>
          <p:nvSpPr>
            <p:cNvPr id="12" name="Google Shape;12;p1"/>
            <p:cNvSpPr txBox="1"/>
            <p:nvPr/>
          </p:nvSpPr>
          <p:spPr>
            <a:xfrm>
              <a:off x="514350" y="5349875"/>
              <a:ext cx="0" cy="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grpSp>
      <p:sp>
        <p:nvSpPr>
          <p:cNvPr id="13" name="Google Shape;13;p1"/>
          <p:cNvSpPr txBox="1"/>
          <p:nvPr>
            <p:ph idx="1" type="body"/>
          </p:nvPr>
        </p:nvSpPr>
        <p:spPr>
          <a:xfrm>
            <a:off x="304800" y="1554162"/>
            <a:ext cx="8686800" cy="4525962"/>
          </a:xfrm>
          <a:prstGeom prst="rect">
            <a:avLst/>
          </a:prstGeom>
          <a:noFill/>
          <a:ln>
            <a:noFill/>
          </a:ln>
        </p:spPr>
        <p:txBody>
          <a:bodyPr anchorCtr="0" anchor="t" bIns="45700" lIns="91425" spcFirstLastPara="1" rIns="91425" wrap="square" tIns="45700"/>
          <a:lstStyle>
            <a:lvl1pPr indent="-370840" lvl="0" marL="457200" marR="0" rtl="0" algn="l">
              <a:spcBef>
                <a:spcPts val="640"/>
              </a:spcBef>
              <a:spcAft>
                <a:spcPts val="0"/>
              </a:spcAft>
              <a:buClr>
                <a:schemeClr val="accent1"/>
              </a:buClr>
              <a:buSzPts val="2240"/>
              <a:buFont typeface="Noto Sans Symbols"/>
              <a:buChar char="✕"/>
              <a:defRPr b="0" i="0" sz="3200" u="none" cap="none" strike="noStrike">
                <a:solidFill>
                  <a:schemeClr val="dk2"/>
                </a:solidFill>
                <a:latin typeface="Source Sans Pro"/>
                <a:ea typeface="Source Sans Pro"/>
                <a:cs typeface="Source Sans Pro"/>
                <a:sym typeface="Source Sans Pro"/>
              </a:defRPr>
            </a:lvl1pPr>
            <a:lvl2pPr indent="-353060" lvl="1" marL="914400" marR="0" rtl="0" algn="l">
              <a:spcBef>
                <a:spcPts val="560"/>
              </a:spcBef>
              <a:spcAft>
                <a:spcPts val="0"/>
              </a:spcAft>
              <a:buClr>
                <a:schemeClr val="accent1"/>
              </a:buClr>
              <a:buSzPts val="1960"/>
              <a:buFont typeface="Noto Sans Symbols"/>
              <a:buChar char="+"/>
              <a:defRPr b="0" i="0" sz="2800" u="none" cap="none" strike="noStrike">
                <a:solidFill>
                  <a:schemeClr val="dk2"/>
                </a:solidFill>
                <a:latin typeface="Source Sans Pro"/>
                <a:ea typeface="Source Sans Pro"/>
                <a:cs typeface="Source Sans Pro"/>
                <a:sym typeface="Source Sans Pro"/>
              </a:defRPr>
            </a:lvl2pPr>
            <a:lvl3pPr indent="-335280" lvl="2" marL="1371600" marR="0" rtl="0" algn="l">
              <a:spcBef>
                <a:spcPts val="480"/>
              </a:spcBef>
              <a:spcAft>
                <a:spcPts val="0"/>
              </a:spcAft>
              <a:buClr>
                <a:schemeClr val="accent1"/>
              </a:buClr>
              <a:buSzPts val="1680"/>
              <a:buFont typeface="Noto Sans Symbols"/>
              <a:buChar char="✕"/>
              <a:defRPr b="0" i="0" sz="2400" u="none" cap="none" strike="noStrike">
                <a:solidFill>
                  <a:schemeClr val="dk2"/>
                </a:solidFill>
                <a:latin typeface="Source Sans Pro"/>
                <a:ea typeface="Source Sans Pro"/>
                <a:cs typeface="Source Sans Pro"/>
                <a:sym typeface="Source Sans Pro"/>
              </a:defRPr>
            </a:lvl3pPr>
            <a:lvl4pPr indent="-317500" lvl="3" marL="1828800" marR="0" rtl="0" algn="l">
              <a:spcBef>
                <a:spcPts val="400"/>
              </a:spcBef>
              <a:spcAft>
                <a:spcPts val="0"/>
              </a:spcAft>
              <a:buClr>
                <a:schemeClr val="accent1"/>
              </a:buClr>
              <a:buSzPts val="1400"/>
              <a:buFont typeface="Noto Sans Symbols"/>
              <a:buChar char="✱"/>
              <a:defRPr b="0" i="0" sz="2000" u="none" cap="none" strike="noStrike">
                <a:solidFill>
                  <a:schemeClr val="dk2"/>
                </a:solidFill>
                <a:latin typeface="Source Sans Pro"/>
                <a:ea typeface="Source Sans Pro"/>
                <a:cs typeface="Source Sans Pro"/>
                <a:sym typeface="Source Sans Pro"/>
              </a:defRPr>
            </a:lvl4pPr>
            <a:lvl5pPr indent="-297179" lvl="4" marL="2286000" marR="0" rtl="0" algn="l">
              <a:spcBef>
                <a:spcPts val="360"/>
              </a:spcBef>
              <a:spcAft>
                <a:spcPts val="0"/>
              </a:spcAft>
              <a:buClr>
                <a:schemeClr val="accent1"/>
              </a:buClr>
              <a:buSzPts val="1080"/>
              <a:buFont typeface="Noto Sans Symbols"/>
              <a:buChar char="✕"/>
              <a:defRPr b="0" i="0" sz="1800" u="none" cap="none" strike="noStrike">
                <a:solidFill>
                  <a:schemeClr val="dk2"/>
                </a:solidFill>
                <a:latin typeface="Source Sans Pro"/>
                <a:ea typeface="Source Sans Pro"/>
                <a:cs typeface="Source Sans Pro"/>
                <a:sym typeface="Source Sans Pro"/>
              </a:defRPr>
            </a:lvl5pPr>
            <a:lvl6pPr indent="-297179" lvl="5" marL="2743200" marR="0" rtl="0" algn="l">
              <a:spcBef>
                <a:spcPts val="360"/>
              </a:spcBef>
              <a:spcAft>
                <a:spcPts val="0"/>
              </a:spcAft>
              <a:buClr>
                <a:schemeClr val="accent1"/>
              </a:buClr>
              <a:buSzPts val="1080"/>
              <a:buFont typeface="Noto Sans Symbols"/>
              <a:buChar char="+"/>
              <a:defRPr b="0" i="0" sz="1800" u="none" cap="none" strike="noStrike">
                <a:solidFill>
                  <a:schemeClr val="dk2"/>
                </a:solidFill>
                <a:latin typeface="Source Sans Pro"/>
                <a:ea typeface="Source Sans Pro"/>
                <a:cs typeface="Source Sans Pro"/>
                <a:sym typeface="Source Sans Pro"/>
              </a:defRPr>
            </a:lvl6pPr>
            <a:lvl7pPr indent="-289560" lvl="6" marL="3200400" marR="0" rtl="0" algn="l">
              <a:spcBef>
                <a:spcPts val="320"/>
              </a:spcBef>
              <a:spcAft>
                <a:spcPts val="0"/>
              </a:spcAft>
              <a:buClr>
                <a:schemeClr val="accent1"/>
              </a:buClr>
              <a:buSzPts val="960"/>
              <a:buFont typeface="Noto Sans Symbols"/>
              <a:buChar char="✱"/>
              <a:defRPr b="0" i="0" sz="1600" u="none" cap="none" strike="noStrike">
                <a:solidFill>
                  <a:schemeClr val="dk2"/>
                </a:solidFill>
                <a:latin typeface="Source Sans Pro"/>
                <a:ea typeface="Source Sans Pro"/>
                <a:cs typeface="Source Sans Pro"/>
                <a:sym typeface="Source Sans Pro"/>
              </a:defRPr>
            </a:lvl7pPr>
            <a:lvl8pPr indent="-289559" lvl="7" marL="3657600" marR="0" rtl="0" algn="l">
              <a:spcBef>
                <a:spcPts val="320"/>
              </a:spcBef>
              <a:spcAft>
                <a:spcPts val="0"/>
              </a:spcAft>
              <a:buClr>
                <a:schemeClr val="accent1"/>
              </a:buClr>
              <a:buSzPts val="960"/>
              <a:buFont typeface="Noto Sans Symbols"/>
              <a:buChar char="◆"/>
              <a:defRPr b="0" i="0" sz="1600" u="none" cap="none" strike="noStrike">
                <a:solidFill>
                  <a:schemeClr val="dk2"/>
                </a:solidFill>
                <a:latin typeface="Source Sans Pro"/>
                <a:ea typeface="Source Sans Pro"/>
                <a:cs typeface="Source Sans Pro"/>
                <a:sym typeface="Source Sans Pro"/>
              </a:defRPr>
            </a:lvl8pPr>
            <a:lvl9pPr indent="-281940" lvl="8" marL="4114800" marR="0" rtl="0" algn="l">
              <a:spcBef>
                <a:spcPts val="280"/>
              </a:spcBef>
              <a:spcAft>
                <a:spcPts val="0"/>
              </a:spcAft>
              <a:buClr>
                <a:schemeClr val="accent1"/>
              </a:buClr>
              <a:buSzPts val="840"/>
              <a:buFont typeface="Noto Sans Symbols"/>
              <a:buChar char="◼"/>
              <a:defRPr b="0" i="0" sz="1400" u="none" cap="none" strike="noStrike">
                <a:solidFill>
                  <a:schemeClr val="dk2"/>
                </a:solidFill>
                <a:latin typeface="Source Sans Pro"/>
                <a:ea typeface="Source Sans Pro"/>
                <a:cs typeface="Source Sans Pro"/>
                <a:sym typeface="Source Sans Pro"/>
              </a:defRPr>
            </a:lvl9pPr>
          </a:lstStyle>
          <a:p/>
        </p:txBody>
      </p:sp>
      <p:sp>
        <p:nvSpPr>
          <p:cNvPr id="14" name="Google Shape;14;p1"/>
          <p:cNvSpPr txBox="1"/>
          <p:nvPr>
            <p:ph type="title"/>
          </p:nvPr>
        </p:nvSpPr>
        <p:spPr>
          <a:xfrm>
            <a:off x="304800" y="457200"/>
            <a:ext cx="8686800" cy="838200"/>
          </a:xfrm>
          <a:prstGeom prst="rect">
            <a:avLst/>
          </a:prstGeom>
          <a:noFill/>
          <a:ln>
            <a:noFill/>
          </a:ln>
        </p:spPr>
        <p:txBody>
          <a:bodyPr anchorCtr="0" anchor="ctr" bIns="45700" lIns="91425" spcFirstLastPara="1" rIns="91425" wrap="square" tIns="45700"/>
          <a:lstStyle>
            <a:lvl1pPr lvl="0" marR="0" rtl="0" algn="l">
              <a:spcBef>
                <a:spcPts val="0"/>
              </a:spcBef>
              <a:spcAft>
                <a:spcPts val="0"/>
              </a:spcAft>
              <a:buSzPts val="1400"/>
              <a:buNone/>
              <a:defRPr b="0" i="0" sz="3600" u="none" cap="none" strike="noStrike">
                <a:solidFill>
                  <a:schemeClr val="dk2"/>
                </a:solidFill>
                <a:latin typeface="Source Sans Pro"/>
                <a:ea typeface="Source Sans Pro"/>
                <a:cs typeface="Source Sans Pro"/>
                <a:sym typeface="Source Sans Pro"/>
              </a:defRPr>
            </a:lvl1pPr>
            <a:lvl2pPr lvl="1" marR="0" rtl="0" algn="l">
              <a:spcBef>
                <a:spcPts val="0"/>
              </a:spcBef>
              <a:spcAft>
                <a:spcPts val="0"/>
              </a:spcAft>
              <a:buSzPts val="1400"/>
              <a:buNone/>
              <a:defRPr b="0" i="0" sz="3600" u="none" cap="none" strike="noStrike">
                <a:solidFill>
                  <a:schemeClr val="dk2"/>
                </a:solidFill>
                <a:latin typeface="Source Sans Pro"/>
                <a:ea typeface="Source Sans Pro"/>
                <a:cs typeface="Source Sans Pro"/>
                <a:sym typeface="Source Sans Pro"/>
              </a:defRPr>
            </a:lvl2pPr>
            <a:lvl3pPr lvl="2" marR="0" rtl="0" algn="l">
              <a:spcBef>
                <a:spcPts val="0"/>
              </a:spcBef>
              <a:spcAft>
                <a:spcPts val="0"/>
              </a:spcAft>
              <a:buSzPts val="1400"/>
              <a:buNone/>
              <a:defRPr b="0" i="0" sz="3600" u="none" cap="none" strike="noStrike">
                <a:solidFill>
                  <a:schemeClr val="dk2"/>
                </a:solidFill>
                <a:latin typeface="Source Sans Pro"/>
                <a:ea typeface="Source Sans Pro"/>
                <a:cs typeface="Source Sans Pro"/>
                <a:sym typeface="Source Sans Pro"/>
              </a:defRPr>
            </a:lvl3pPr>
            <a:lvl4pPr lvl="3" marR="0" rtl="0" algn="l">
              <a:spcBef>
                <a:spcPts val="0"/>
              </a:spcBef>
              <a:spcAft>
                <a:spcPts val="0"/>
              </a:spcAft>
              <a:buSzPts val="1400"/>
              <a:buNone/>
              <a:defRPr b="0" i="0" sz="3600" u="none" cap="none" strike="noStrike">
                <a:solidFill>
                  <a:schemeClr val="dk2"/>
                </a:solidFill>
                <a:latin typeface="Source Sans Pro"/>
                <a:ea typeface="Source Sans Pro"/>
                <a:cs typeface="Source Sans Pro"/>
                <a:sym typeface="Source Sans Pro"/>
              </a:defRPr>
            </a:lvl4pPr>
            <a:lvl5pPr lvl="4" marR="0" rtl="0" algn="l">
              <a:spcBef>
                <a:spcPts val="0"/>
              </a:spcBef>
              <a:spcAft>
                <a:spcPts val="0"/>
              </a:spcAft>
              <a:buSzPts val="1400"/>
              <a:buNone/>
              <a:defRPr b="0" i="0" sz="3600" u="none" cap="none" strike="noStrike">
                <a:solidFill>
                  <a:schemeClr val="dk2"/>
                </a:solidFill>
                <a:latin typeface="Source Sans Pro"/>
                <a:ea typeface="Source Sans Pro"/>
                <a:cs typeface="Source Sans Pro"/>
                <a:sym typeface="Source Sans Pro"/>
              </a:defRPr>
            </a:lvl5pPr>
            <a:lvl6pPr lvl="5" marR="0" rtl="0" algn="l">
              <a:spcBef>
                <a:spcPts val="0"/>
              </a:spcBef>
              <a:spcAft>
                <a:spcPts val="0"/>
              </a:spcAft>
              <a:buSzPts val="1400"/>
              <a:buNone/>
              <a:defRPr b="0" i="0" sz="3600" u="none" cap="none" strike="noStrike">
                <a:solidFill>
                  <a:schemeClr val="dk2"/>
                </a:solidFill>
                <a:latin typeface="Source Sans Pro"/>
                <a:ea typeface="Source Sans Pro"/>
                <a:cs typeface="Source Sans Pro"/>
                <a:sym typeface="Source Sans Pro"/>
              </a:defRPr>
            </a:lvl6pPr>
            <a:lvl7pPr lvl="6" marR="0" rtl="0" algn="l">
              <a:spcBef>
                <a:spcPts val="0"/>
              </a:spcBef>
              <a:spcAft>
                <a:spcPts val="0"/>
              </a:spcAft>
              <a:buSzPts val="1400"/>
              <a:buNone/>
              <a:defRPr b="0" i="0" sz="3600" u="none" cap="none" strike="noStrike">
                <a:solidFill>
                  <a:schemeClr val="dk2"/>
                </a:solidFill>
                <a:latin typeface="Source Sans Pro"/>
                <a:ea typeface="Source Sans Pro"/>
                <a:cs typeface="Source Sans Pro"/>
                <a:sym typeface="Source Sans Pro"/>
              </a:defRPr>
            </a:lvl7pPr>
            <a:lvl8pPr lvl="7" marR="0" rtl="0" algn="l">
              <a:spcBef>
                <a:spcPts val="0"/>
              </a:spcBef>
              <a:spcAft>
                <a:spcPts val="0"/>
              </a:spcAft>
              <a:buSzPts val="1400"/>
              <a:buNone/>
              <a:defRPr b="0" i="0" sz="3600" u="none" cap="none" strike="noStrike">
                <a:solidFill>
                  <a:schemeClr val="dk2"/>
                </a:solidFill>
                <a:latin typeface="Source Sans Pro"/>
                <a:ea typeface="Source Sans Pro"/>
                <a:cs typeface="Source Sans Pro"/>
                <a:sym typeface="Source Sans Pro"/>
              </a:defRPr>
            </a:lvl8pPr>
            <a:lvl9pPr lvl="8" marR="0" rtl="0" algn="l">
              <a:spcBef>
                <a:spcPts val="0"/>
              </a:spcBef>
              <a:spcAft>
                <a:spcPts val="0"/>
              </a:spcAft>
              <a:buSzPts val="1400"/>
              <a:buNone/>
              <a:defRPr b="0" i="0" sz="3600" u="none" cap="none" strike="noStrike">
                <a:solidFill>
                  <a:schemeClr val="dk2"/>
                </a:solidFill>
                <a:latin typeface="Source Sans Pro"/>
                <a:ea typeface="Source Sans Pro"/>
                <a:cs typeface="Source Sans Pro"/>
                <a:sym typeface="Source Sans Pro"/>
              </a:defRPr>
            </a:lvl9pPr>
          </a:lstStyle>
          <a:p/>
        </p:txBody>
      </p:sp>
      <p:sp>
        <p:nvSpPr>
          <p:cNvPr id="15" name="Google Shape;15;p1"/>
          <p:cNvSpPr txBox="1"/>
          <p:nvPr>
            <p:ph idx="10" type="dt"/>
          </p:nvPr>
        </p:nvSpPr>
        <p:spPr>
          <a:xfrm>
            <a:off x="6477000" y="76200"/>
            <a:ext cx="2514600" cy="288925"/>
          </a:xfrm>
          <a:prstGeom prst="rect">
            <a:avLst/>
          </a:prstGeom>
          <a:noFill/>
          <a:ln>
            <a:noFill/>
          </a:ln>
        </p:spPr>
        <p:txBody>
          <a:bodyPr anchorCtr="0" anchor="t" bIns="45700" lIns="91425" spcFirstLastPara="1" rIns="91425" wrap="square" tIns="45700"/>
          <a:lstStyle>
            <a:lvl1pPr lvl="0" marR="0" rtl="0" algn="l">
              <a:lnSpc>
                <a:spcPct val="100000"/>
              </a:lnSpc>
              <a:spcBef>
                <a:spcPts val="0"/>
              </a:spcBef>
              <a:spcAft>
                <a:spcPts val="0"/>
              </a:spcAft>
              <a:buSzPts val="1400"/>
              <a:buNone/>
              <a:defRPr b="0" i="0" sz="1200" u="none">
                <a:solidFill>
                  <a:srgbClr val="D38E27"/>
                </a:solidFill>
                <a:latin typeface="Source Sans Pro"/>
                <a:ea typeface="Source Sans Pro"/>
                <a:cs typeface="Source Sans Pro"/>
                <a:sym typeface="Source Sans Pro"/>
              </a:defRPr>
            </a:lvl1pPr>
            <a:lvl2pPr lvl="1"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6" name="Google Shape;16;p1"/>
          <p:cNvSpPr txBox="1"/>
          <p:nvPr>
            <p:ph idx="11" type="ftr"/>
          </p:nvPr>
        </p:nvSpPr>
        <p:spPr>
          <a:xfrm>
            <a:off x="3124200" y="76200"/>
            <a:ext cx="3352800" cy="288925"/>
          </a:xfrm>
          <a:prstGeom prst="rect">
            <a:avLst/>
          </a:prstGeom>
          <a:noFill/>
          <a:ln>
            <a:noFill/>
          </a:ln>
        </p:spPr>
        <p:txBody>
          <a:bodyPr anchorCtr="0" anchor="t" bIns="45700" lIns="91425" spcFirstLastPara="1" rIns="91425" wrap="square" tIns="45700"/>
          <a:lstStyle>
            <a:lvl1pPr lvl="0" marR="0" rtl="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7" name="Google Shape;17;p1"/>
          <p:cNvSpPr txBox="1"/>
          <p:nvPr>
            <p:ph idx="12" type="sldNum"/>
          </p:nvPr>
        </p:nvSpPr>
        <p:spPr>
          <a:xfrm>
            <a:off x="8229600" y="6473825"/>
            <a:ext cx="758825" cy="24765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D38E27"/>
              </a:buClr>
              <a:buSzPts val="1200"/>
              <a:buFont typeface="Source Sans Pro"/>
              <a:buNone/>
              <a:defRPr b="0" i="0" sz="1200" u="none">
                <a:solidFill>
                  <a:srgbClr val="D38E27"/>
                </a:solidFill>
                <a:latin typeface="Source Sans Pro"/>
                <a:ea typeface="Source Sans Pro"/>
                <a:cs typeface="Source Sans Pro"/>
                <a:sym typeface="Source Sans Pro"/>
              </a:defRPr>
            </a:lvl1pPr>
            <a:lvl2pPr indent="0" lvl="1" marL="0" marR="0" rtl="0" algn="r">
              <a:lnSpc>
                <a:spcPct val="100000"/>
              </a:lnSpc>
              <a:spcBef>
                <a:spcPts val="0"/>
              </a:spcBef>
              <a:spcAft>
                <a:spcPts val="0"/>
              </a:spcAft>
              <a:buClr>
                <a:srgbClr val="D38E27"/>
              </a:buClr>
              <a:buSzPts val="1200"/>
              <a:buFont typeface="Source Sans Pro"/>
              <a:buNone/>
              <a:defRPr b="0" i="0" sz="1200" u="none">
                <a:solidFill>
                  <a:srgbClr val="D38E27"/>
                </a:solidFill>
                <a:latin typeface="Source Sans Pro"/>
                <a:ea typeface="Source Sans Pro"/>
                <a:cs typeface="Source Sans Pro"/>
                <a:sym typeface="Source Sans Pro"/>
              </a:defRPr>
            </a:lvl2pPr>
            <a:lvl3pPr indent="0" lvl="2" marL="0" marR="0" rtl="0" algn="r">
              <a:lnSpc>
                <a:spcPct val="100000"/>
              </a:lnSpc>
              <a:spcBef>
                <a:spcPts val="0"/>
              </a:spcBef>
              <a:spcAft>
                <a:spcPts val="0"/>
              </a:spcAft>
              <a:buClr>
                <a:srgbClr val="D38E27"/>
              </a:buClr>
              <a:buSzPts val="1200"/>
              <a:buFont typeface="Source Sans Pro"/>
              <a:buNone/>
              <a:defRPr b="0" i="0" sz="1200" u="none">
                <a:solidFill>
                  <a:srgbClr val="D38E27"/>
                </a:solidFill>
                <a:latin typeface="Source Sans Pro"/>
                <a:ea typeface="Source Sans Pro"/>
                <a:cs typeface="Source Sans Pro"/>
                <a:sym typeface="Source Sans Pro"/>
              </a:defRPr>
            </a:lvl3pPr>
            <a:lvl4pPr indent="0" lvl="3" marL="0" marR="0" rtl="0" algn="r">
              <a:lnSpc>
                <a:spcPct val="100000"/>
              </a:lnSpc>
              <a:spcBef>
                <a:spcPts val="0"/>
              </a:spcBef>
              <a:spcAft>
                <a:spcPts val="0"/>
              </a:spcAft>
              <a:buClr>
                <a:srgbClr val="D38E27"/>
              </a:buClr>
              <a:buSzPts val="1200"/>
              <a:buFont typeface="Source Sans Pro"/>
              <a:buNone/>
              <a:defRPr b="0" i="0" sz="1200" u="none">
                <a:solidFill>
                  <a:srgbClr val="D38E27"/>
                </a:solidFill>
                <a:latin typeface="Source Sans Pro"/>
                <a:ea typeface="Source Sans Pro"/>
                <a:cs typeface="Source Sans Pro"/>
                <a:sym typeface="Source Sans Pro"/>
              </a:defRPr>
            </a:lvl4pPr>
            <a:lvl5pPr indent="0" lvl="4" marL="0" marR="0" rtl="0" algn="r">
              <a:lnSpc>
                <a:spcPct val="100000"/>
              </a:lnSpc>
              <a:spcBef>
                <a:spcPts val="0"/>
              </a:spcBef>
              <a:spcAft>
                <a:spcPts val="0"/>
              </a:spcAft>
              <a:buClr>
                <a:srgbClr val="D38E27"/>
              </a:buClr>
              <a:buSzPts val="1200"/>
              <a:buFont typeface="Source Sans Pro"/>
              <a:buNone/>
              <a:defRPr b="0" i="0" sz="1200" u="none">
                <a:solidFill>
                  <a:srgbClr val="D38E27"/>
                </a:solidFill>
                <a:latin typeface="Source Sans Pro"/>
                <a:ea typeface="Source Sans Pro"/>
                <a:cs typeface="Source Sans Pro"/>
                <a:sym typeface="Source Sans Pro"/>
              </a:defRPr>
            </a:lvl5pPr>
            <a:lvl6pPr indent="0" lvl="5" marL="0" marR="0" rtl="0" algn="r">
              <a:lnSpc>
                <a:spcPct val="100000"/>
              </a:lnSpc>
              <a:spcBef>
                <a:spcPts val="0"/>
              </a:spcBef>
              <a:spcAft>
                <a:spcPts val="0"/>
              </a:spcAft>
              <a:buClr>
                <a:srgbClr val="D38E27"/>
              </a:buClr>
              <a:buSzPts val="1200"/>
              <a:buFont typeface="Source Sans Pro"/>
              <a:buNone/>
              <a:defRPr b="0" i="0" sz="1200" u="none">
                <a:solidFill>
                  <a:srgbClr val="D38E27"/>
                </a:solidFill>
                <a:latin typeface="Source Sans Pro"/>
                <a:ea typeface="Source Sans Pro"/>
                <a:cs typeface="Source Sans Pro"/>
                <a:sym typeface="Source Sans Pro"/>
              </a:defRPr>
            </a:lvl6pPr>
            <a:lvl7pPr indent="0" lvl="6" marL="0" marR="0" rtl="0" algn="r">
              <a:lnSpc>
                <a:spcPct val="100000"/>
              </a:lnSpc>
              <a:spcBef>
                <a:spcPts val="0"/>
              </a:spcBef>
              <a:spcAft>
                <a:spcPts val="0"/>
              </a:spcAft>
              <a:buClr>
                <a:srgbClr val="D38E27"/>
              </a:buClr>
              <a:buSzPts val="1200"/>
              <a:buFont typeface="Source Sans Pro"/>
              <a:buNone/>
              <a:defRPr b="0" i="0" sz="1200" u="none">
                <a:solidFill>
                  <a:srgbClr val="D38E27"/>
                </a:solidFill>
                <a:latin typeface="Source Sans Pro"/>
                <a:ea typeface="Source Sans Pro"/>
                <a:cs typeface="Source Sans Pro"/>
                <a:sym typeface="Source Sans Pro"/>
              </a:defRPr>
            </a:lvl7pPr>
            <a:lvl8pPr indent="0" lvl="7" marL="0" marR="0" rtl="0" algn="r">
              <a:lnSpc>
                <a:spcPct val="100000"/>
              </a:lnSpc>
              <a:spcBef>
                <a:spcPts val="0"/>
              </a:spcBef>
              <a:spcAft>
                <a:spcPts val="0"/>
              </a:spcAft>
              <a:buClr>
                <a:srgbClr val="D38E27"/>
              </a:buClr>
              <a:buSzPts val="1200"/>
              <a:buFont typeface="Source Sans Pro"/>
              <a:buNone/>
              <a:defRPr b="0" i="0" sz="1200" u="none">
                <a:solidFill>
                  <a:srgbClr val="D38E27"/>
                </a:solidFill>
                <a:latin typeface="Source Sans Pro"/>
                <a:ea typeface="Source Sans Pro"/>
                <a:cs typeface="Source Sans Pro"/>
                <a:sym typeface="Source Sans Pro"/>
              </a:defRPr>
            </a:lvl8pPr>
            <a:lvl9pPr indent="0" lvl="8" marL="0" marR="0" rtl="0" algn="r">
              <a:lnSpc>
                <a:spcPct val="100000"/>
              </a:lnSpc>
              <a:spcBef>
                <a:spcPts val="0"/>
              </a:spcBef>
              <a:spcAft>
                <a:spcPts val="0"/>
              </a:spcAft>
              <a:buClr>
                <a:srgbClr val="D38E27"/>
              </a:buClr>
              <a:buSzPts val="1200"/>
              <a:buFont typeface="Source Sans Pro"/>
              <a:buNone/>
              <a:defRPr b="0" i="0" sz="1200" u="none">
                <a:solidFill>
                  <a:srgbClr val="D38E27"/>
                </a:solidFill>
                <a:latin typeface="Source Sans Pro"/>
                <a:ea typeface="Source Sans Pro"/>
                <a:cs typeface="Source Sans Pro"/>
                <a:sym typeface="Source Sans Pro"/>
              </a:defRPr>
            </a:lvl9pPr>
          </a:lstStyle>
          <a:p>
            <a:pPr indent="0" lvl="0" marL="0" rtl="0" algn="r">
              <a:spcBef>
                <a:spcPts val="0"/>
              </a:spcBef>
              <a:spcAft>
                <a:spcPts val="0"/>
              </a:spcAft>
              <a:buNone/>
            </a:pPr>
            <a:fld id="{00000000-1234-1234-1234-123412341234}" type="slidenum">
              <a:rPr lang="en-US"/>
              <a:t>‹#›</a:t>
            </a:fld>
            <a:endParaRPr sz="14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48" r:id="rId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1">
            <a:alphaModFix/>
          </a:blip>
          <a:stretch>
            <a:fillRect/>
          </a:stretch>
        </a:blipFill>
      </p:bgPr>
    </p:bg>
    <p:spTree>
      <p:nvGrpSpPr>
        <p:cNvPr id="172" name="Shape 172"/>
        <p:cNvGrpSpPr/>
        <p:nvPr/>
      </p:nvGrpSpPr>
      <p:grpSpPr>
        <a:xfrm>
          <a:off x="0" y="0"/>
          <a:ext cx="0" cy="0"/>
          <a:chOff x="0" y="0"/>
          <a:chExt cx="0" cy="0"/>
        </a:xfrm>
      </p:grpSpPr>
      <p:sp>
        <p:nvSpPr>
          <p:cNvPr id="173" name="Google Shape;173;p21"/>
          <p:cNvSpPr txBox="1"/>
          <p:nvPr>
            <p:ph idx="1" type="body"/>
          </p:nvPr>
        </p:nvSpPr>
        <p:spPr>
          <a:xfrm>
            <a:off x="304800" y="1554162"/>
            <a:ext cx="8686800" cy="4525962"/>
          </a:xfrm>
          <a:prstGeom prst="rect">
            <a:avLst/>
          </a:prstGeom>
          <a:noFill/>
          <a:ln>
            <a:noFill/>
          </a:ln>
        </p:spPr>
        <p:txBody>
          <a:bodyPr anchorCtr="0" anchor="t" bIns="45700" lIns="91425" spcFirstLastPara="1" rIns="91425" wrap="square" tIns="45700"/>
          <a:lstStyle>
            <a:lvl1pPr indent="-370840" lvl="0" marL="457200" marR="0" rtl="0" algn="l">
              <a:spcBef>
                <a:spcPts val="640"/>
              </a:spcBef>
              <a:spcAft>
                <a:spcPts val="0"/>
              </a:spcAft>
              <a:buClr>
                <a:schemeClr val="accent1"/>
              </a:buClr>
              <a:buSzPts val="2240"/>
              <a:buFont typeface="Noto Sans Symbols"/>
              <a:buChar char="✕"/>
              <a:defRPr b="0" i="0" sz="3200" u="none" cap="none" strike="noStrike">
                <a:solidFill>
                  <a:schemeClr val="dk2"/>
                </a:solidFill>
                <a:latin typeface="Source Sans Pro"/>
                <a:ea typeface="Source Sans Pro"/>
                <a:cs typeface="Source Sans Pro"/>
                <a:sym typeface="Source Sans Pro"/>
              </a:defRPr>
            </a:lvl1pPr>
            <a:lvl2pPr indent="-353060" lvl="1" marL="914400" marR="0" rtl="0" algn="l">
              <a:spcBef>
                <a:spcPts val="560"/>
              </a:spcBef>
              <a:spcAft>
                <a:spcPts val="0"/>
              </a:spcAft>
              <a:buClr>
                <a:schemeClr val="accent1"/>
              </a:buClr>
              <a:buSzPts val="1960"/>
              <a:buFont typeface="Noto Sans Symbols"/>
              <a:buChar char="+"/>
              <a:defRPr b="0" i="0" sz="2800" u="none" cap="none" strike="noStrike">
                <a:solidFill>
                  <a:schemeClr val="dk2"/>
                </a:solidFill>
                <a:latin typeface="Source Sans Pro"/>
                <a:ea typeface="Source Sans Pro"/>
                <a:cs typeface="Source Sans Pro"/>
                <a:sym typeface="Source Sans Pro"/>
              </a:defRPr>
            </a:lvl2pPr>
            <a:lvl3pPr indent="-335280" lvl="2" marL="1371600" marR="0" rtl="0" algn="l">
              <a:spcBef>
                <a:spcPts val="480"/>
              </a:spcBef>
              <a:spcAft>
                <a:spcPts val="0"/>
              </a:spcAft>
              <a:buClr>
                <a:schemeClr val="accent1"/>
              </a:buClr>
              <a:buSzPts val="1680"/>
              <a:buFont typeface="Noto Sans Symbols"/>
              <a:buChar char="✕"/>
              <a:defRPr b="0" i="0" sz="2400" u="none" cap="none" strike="noStrike">
                <a:solidFill>
                  <a:schemeClr val="dk2"/>
                </a:solidFill>
                <a:latin typeface="Source Sans Pro"/>
                <a:ea typeface="Source Sans Pro"/>
                <a:cs typeface="Source Sans Pro"/>
                <a:sym typeface="Source Sans Pro"/>
              </a:defRPr>
            </a:lvl3pPr>
            <a:lvl4pPr indent="-317500" lvl="3" marL="1828800" marR="0" rtl="0" algn="l">
              <a:spcBef>
                <a:spcPts val="400"/>
              </a:spcBef>
              <a:spcAft>
                <a:spcPts val="0"/>
              </a:spcAft>
              <a:buClr>
                <a:schemeClr val="accent1"/>
              </a:buClr>
              <a:buSzPts val="1400"/>
              <a:buFont typeface="Noto Sans Symbols"/>
              <a:buChar char="✱"/>
              <a:defRPr b="0" i="0" sz="2000" u="none" cap="none" strike="noStrike">
                <a:solidFill>
                  <a:schemeClr val="dk2"/>
                </a:solidFill>
                <a:latin typeface="Source Sans Pro"/>
                <a:ea typeface="Source Sans Pro"/>
                <a:cs typeface="Source Sans Pro"/>
                <a:sym typeface="Source Sans Pro"/>
              </a:defRPr>
            </a:lvl4pPr>
            <a:lvl5pPr indent="-297179" lvl="4" marL="2286000" marR="0" rtl="0" algn="l">
              <a:spcBef>
                <a:spcPts val="360"/>
              </a:spcBef>
              <a:spcAft>
                <a:spcPts val="0"/>
              </a:spcAft>
              <a:buClr>
                <a:schemeClr val="accent1"/>
              </a:buClr>
              <a:buSzPts val="1080"/>
              <a:buFont typeface="Noto Sans Symbols"/>
              <a:buChar char="✕"/>
              <a:defRPr b="0" i="0" sz="1800" u="none" cap="none" strike="noStrike">
                <a:solidFill>
                  <a:schemeClr val="dk2"/>
                </a:solidFill>
                <a:latin typeface="Source Sans Pro"/>
                <a:ea typeface="Source Sans Pro"/>
                <a:cs typeface="Source Sans Pro"/>
                <a:sym typeface="Source Sans Pro"/>
              </a:defRPr>
            </a:lvl5pPr>
            <a:lvl6pPr indent="-297179" lvl="5" marL="2743200" marR="0" rtl="0" algn="l">
              <a:spcBef>
                <a:spcPts val="360"/>
              </a:spcBef>
              <a:spcAft>
                <a:spcPts val="0"/>
              </a:spcAft>
              <a:buClr>
                <a:schemeClr val="accent1"/>
              </a:buClr>
              <a:buSzPts val="1080"/>
              <a:buFont typeface="Noto Sans Symbols"/>
              <a:buChar char="+"/>
              <a:defRPr b="0" i="0" sz="1800" u="none" cap="none" strike="noStrike">
                <a:solidFill>
                  <a:schemeClr val="dk2"/>
                </a:solidFill>
                <a:latin typeface="Source Sans Pro"/>
                <a:ea typeface="Source Sans Pro"/>
                <a:cs typeface="Source Sans Pro"/>
                <a:sym typeface="Source Sans Pro"/>
              </a:defRPr>
            </a:lvl6pPr>
            <a:lvl7pPr indent="-289560" lvl="6" marL="3200400" marR="0" rtl="0" algn="l">
              <a:spcBef>
                <a:spcPts val="320"/>
              </a:spcBef>
              <a:spcAft>
                <a:spcPts val="0"/>
              </a:spcAft>
              <a:buClr>
                <a:schemeClr val="accent1"/>
              </a:buClr>
              <a:buSzPts val="960"/>
              <a:buFont typeface="Noto Sans Symbols"/>
              <a:buChar char="✱"/>
              <a:defRPr b="0" i="0" sz="1600" u="none" cap="none" strike="noStrike">
                <a:solidFill>
                  <a:schemeClr val="dk2"/>
                </a:solidFill>
                <a:latin typeface="Source Sans Pro"/>
                <a:ea typeface="Source Sans Pro"/>
                <a:cs typeface="Source Sans Pro"/>
                <a:sym typeface="Source Sans Pro"/>
              </a:defRPr>
            </a:lvl7pPr>
            <a:lvl8pPr indent="-289559" lvl="7" marL="3657600" marR="0" rtl="0" algn="l">
              <a:spcBef>
                <a:spcPts val="320"/>
              </a:spcBef>
              <a:spcAft>
                <a:spcPts val="0"/>
              </a:spcAft>
              <a:buClr>
                <a:schemeClr val="accent1"/>
              </a:buClr>
              <a:buSzPts val="960"/>
              <a:buFont typeface="Noto Sans Symbols"/>
              <a:buChar char="◆"/>
              <a:defRPr b="0" i="0" sz="1600" u="none" cap="none" strike="noStrike">
                <a:solidFill>
                  <a:schemeClr val="dk2"/>
                </a:solidFill>
                <a:latin typeface="Source Sans Pro"/>
                <a:ea typeface="Source Sans Pro"/>
                <a:cs typeface="Source Sans Pro"/>
                <a:sym typeface="Source Sans Pro"/>
              </a:defRPr>
            </a:lvl8pPr>
            <a:lvl9pPr indent="-281940" lvl="8" marL="4114800" marR="0" rtl="0" algn="l">
              <a:spcBef>
                <a:spcPts val="280"/>
              </a:spcBef>
              <a:spcAft>
                <a:spcPts val="0"/>
              </a:spcAft>
              <a:buClr>
                <a:schemeClr val="accent1"/>
              </a:buClr>
              <a:buSzPts val="840"/>
              <a:buFont typeface="Noto Sans Symbols"/>
              <a:buChar char="◼"/>
              <a:defRPr b="0" i="0" sz="1400" u="none" cap="none" strike="noStrike">
                <a:solidFill>
                  <a:schemeClr val="dk2"/>
                </a:solidFill>
                <a:latin typeface="Source Sans Pro"/>
                <a:ea typeface="Source Sans Pro"/>
                <a:cs typeface="Source Sans Pro"/>
                <a:sym typeface="Source Sans Pro"/>
              </a:defRPr>
            </a:lvl9pPr>
          </a:lstStyle>
          <a:p/>
        </p:txBody>
      </p:sp>
      <p:sp>
        <p:nvSpPr>
          <p:cNvPr id="174" name="Google Shape;174;p21"/>
          <p:cNvSpPr txBox="1"/>
          <p:nvPr>
            <p:ph type="title"/>
          </p:nvPr>
        </p:nvSpPr>
        <p:spPr>
          <a:xfrm>
            <a:off x="304800" y="457200"/>
            <a:ext cx="8686800" cy="838200"/>
          </a:xfrm>
          <a:prstGeom prst="rect">
            <a:avLst/>
          </a:prstGeom>
          <a:noFill/>
          <a:ln>
            <a:noFill/>
          </a:ln>
        </p:spPr>
        <p:txBody>
          <a:bodyPr anchorCtr="0" anchor="ctr" bIns="45700" lIns="91425" spcFirstLastPara="1" rIns="91425" wrap="square" tIns="45700"/>
          <a:lstStyle>
            <a:lvl1pPr lvl="0" marR="0" rtl="0" algn="l">
              <a:spcBef>
                <a:spcPts val="0"/>
              </a:spcBef>
              <a:spcAft>
                <a:spcPts val="0"/>
              </a:spcAft>
              <a:buSzPts val="1400"/>
              <a:buNone/>
              <a:defRPr b="0" i="0" sz="3600" u="none" cap="none" strike="noStrike">
                <a:solidFill>
                  <a:schemeClr val="dk2"/>
                </a:solidFill>
                <a:latin typeface="Source Sans Pro"/>
                <a:ea typeface="Source Sans Pro"/>
                <a:cs typeface="Source Sans Pro"/>
                <a:sym typeface="Source Sans Pro"/>
              </a:defRPr>
            </a:lvl1pPr>
            <a:lvl2pPr lvl="1" marR="0" rtl="0" algn="l">
              <a:spcBef>
                <a:spcPts val="0"/>
              </a:spcBef>
              <a:spcAft>
                <a:spcPts val="0"/>
              </a:spcAft>
              <a:buSzPts val="1400"/>
              <a:buNone/>
              <a:defRPr b="0" i="0" sz="3600" u="none" cap="none" strike="noStrike">
                <a:solidFill>
                  <a:schemeClr val="dk2"/>
                </a:solidFill>
                <a:latin typeface="Source Sans Pro"/>
                <a:ea typeface="Source Sans Pro"/>
                <a:cs typeface="Source Sans Pro"/>
                <a:sym typeface="Source Sans Pro"/>
              </a:defRPr>
            </a:lvl2pPr>
            <a:lvl3pPr lvl="2" marR="0" rtl="0" algn="l">
              <a:spcBef>
                <a:spcPts val="0"/>
              </a:spcBef>
              <a:spcAft>
                <a:spcPts val="0"/>
              </a:spcAft>
              <a:buSzPts val="1400"/>
              <a:buNone/>
              <a:defRPr b="0" i="0" sz="3600" u="none" cap="none" strike="noStrike">
                <a:solidFill>
                  <a:schemeClr val="dk2"/>
                </a:solidFill>
                <a:latin typeface="Source Sans Pro"/>
                <a:ea typeface="Source Sans Pro"/>
                <a:cs typeface="Source Sans Pro"/>
                <a:sym typeface="Source Sans Pro"/>
              </a:defRPr>
            </a:lvl3pPr>
            <a:lvl4pPr lvl="3" marR="0" rtl="0" algn="l">
              <a:spcBef>
                <a:spcPts val="0"/>
              </a:spcBef>
              <a:spcAft>
                <a:spcPts val="0"/>
              </a:spcAft>
              <a:buSzPts val="1400"/>
              <a:buNone/>
              <a:defRPr b="0" i="0" sz="3600" u="none" cap="none" strike="noStrike">
                <a:solidFill>
                  <a:schemeClr val="dk2"/>
                </a:solidFill>
                <a:latin typeface="Source Sans Pro"/>
                <a:ea typeface="Source Sans Pro"/>
                <a:cs typeface="Source Sans Pro"/>
                <a:sym typeface="Source Sans Pro"/>
              </a:defRPr>
            </a:lvl4pPr>
            <a:lvl5pPr lvl="4" marR="0" rtl="0" algn="l">
              <a:spcBef>
                <a:spcPts val="0"/>
              </a:spcBef>
              <a:spcAft>
                <a:spcPts val="0"/>
              </a:spcAft>
              <a:buSzPts val="1400"/>
              <a:buNone/>
              <a:defRPr b="0" i="0" sz="3600" u="none" cap="none" strike="noStrike">
                <a:solidFill>
                  <a:schemeClr val="dk2"/>
                </a:solidFill>
                <a:latin typeface="Source Sans Pro"/>
                <a:ea typeface="Source Sans Pro"/>
                <a:cs typeface="Source Sans Pro"/>
                <a:sym typeface="Source Sans Pro"/>
              </a:defRPr>
            </a:lvl5pPr>
            <a:lvl6pPr lvl="5" marR="0" rtl="0" algn="l">
              <a:spcBef>
                <a:spcPts val="0"/>
              </a:spcBef>
              <a:spcAft>
                <a:spcPts val="0"/>
              </a:spcAft>
              <a:buSzPts val="1400"/>
              <a:buNone/>
              <a:defRPr b="0" i="0" sz="3600" u="none" cap="none" strike="noStrike">
                <a:solidFill>
                  <a:schemeClr val="dk2"/>
                </a:solidFill>
                <a:latin typeface="Source Sans Pro"/>
                <a:ea typeface="Source Sans Pro"/>
                <a:cs typeface="Source Sans Pro"/>
                <a:sym typeface="Source Sans Pro"/>
              </a:defRPr>
            </a:lvl6pPr>
            <a:lvl7pPr lvl="6" marR="0" rtl="0" algn="l">
              <a:spcBef>
                <a:spcPts val="0"/>
              </a:spcBef>
              <a:spcAft>
                <a:spcPts val="0"/>
              </a:spcAft>
              <a:buSzPts val="1400"/>
              <a:buNone/>
              <a:defRPr b="0" i="0" sz="3600" u="none" cap="none" strike="noStrike">
                <a:solidFill>
                  <a:schemeClr val="dk2"/>
                </a:solidFill>
                <a:latin typeface="Source Sans Pro"/>
                <a:ea typeface="Source Sans Pro"/>
                <a:cs typeface="Source Sans Pro"/>
                <a:sym typeface="Source Sans Pro"/>
              </a:defRPr>
            </a:lvl7pPr>
            <a:lvl8pPr lvl="7" marR="0" rtl="0" algn="l">
              <a:spcBef>
                <a:spcPts val="0"/>
              </a:spcBef>
              <a:spcAft>
                <a:spcPts val="0"/>
              </a:spcAft>
              <a:buSzPts val="1400"/>
              <a:buNone/>
              <a:defRPr b="0" i="0" sz="3600" u="none" cap="none" strike="noStrike">
                <a:solidFill>
                  <a:schemeClr val="dk2"/>
                </a:solidFill>
                <a:latin typeface="Source Sans Pro"/>
                <a:ea typeface="Source Sans Pro"/>
                <a:cs typeface="Source Sans Pro"/>
                <a:sym typeface="Source Sans Pro"/>
              </a:defRPr>
            </a:lvl8pPr>
            <a:lvl9pPr lvl="8" marR="0" rtl="0" algn="l">
              <a:spcBef>
                <a:spcPts val="0"/>
              </a:spcBef>
              <a:spcAft>
                <a:spcPts val="0"/>
              </a:spcAft>
              <a:buSzPts val="1400"/>
              <a:buNone/>
              <a:defRPr b="0" i="0" sz="3600" u="none" cap="none" strike="noStrike">
                <a:solidFill>
                  <a:schemeClr val="dk2"/>
                </a:solidFill>
                <a:latin typeface="Source Sans Pro"/>
                <a:ea typeface="Source Sans Pro"/>
                <a:cs typeface="Source Sans Pro"/>
                <a:sym typeface="Source Sans Pro"/>
              </a:defRPr>
            </a:lvl9pPr>
          </a:lstStyle>
          <a:p/>
        </p:txBody>
      </p:sp>
      <p:sp>
        <p:nvSpPr>
          <p:cNvPr id="175" name="Google Shape;175;p21"/>
          <p:cNvSpPr txBox="1"/>
          <p:nvPr>
            <p:ph idx="10" type="dt"/>
          </p:nvPr>
        </p:nvSpPr>
        <p:spPr>
          <a:xfrm>
            <a:off x="6477000" y="76200"/>
            <a:ext cx="2514600" cy="288925"/>
          </a:xfrm>
          <a:prstGeom prst="rect">
            <a:avLst/>
          </a:prstGeom>
          <a:noFill/>
          <a:ln>
            <a:noFill/>
          </a:ln>
        </p:spPr>
        <p:txBody>
          <a:bodyPr anchorCtr="0" anchor="t" bIns="45700" lIns="91425" spcFirstLastPara="1" rIns="91425" wrap="square" tIns="45700"/>
          <a:lstStyle>
            <a:lvl1pPr lvl="0" marR="0" rtl="0" algn="l">
              <a:lnSpc>
                <a:spcPct val="100000"/>
              </a:lnSpc>
              <a:spcBef>
                <a:spcPts val="0"/>
              </a:spcBef>
              <a:spcAft>
                <a:spcPts val="0"/>
              </a:spcAft>
              <a:buSzPts val="1400"/>
              <a:buNone/>
              <a:defRPr b="0" i="0" sz="1200" u="none">
                <a:solidFill>
                  <a:srgbClr val="D38E27"/>
                </a:solidFill>
                <a:latin typeface="Source Sans Pro"/>
                <a:ea typeface="Source Sans Pro"/>
                <a:cs typeface="Source Sans Pro"/>
                <a:sym typeface="Source Sans Pro"/>
              </a:defRPr>
            </a:lvl1pPr>
            <a:lvl2pPr lvl="1"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76" name="Google Shape;176;p21"/>
          <p:cNvSpPr txBox="1"/>
          <p:nvPr>
            <p:ph idx="11" type="ftr"/>
          </p:nvPr>
        </p:nvSpPr>
        <p:spPr>
          <a:xfrm>
            <a:off x="3124200" y="76200"/>
            <a:ext cx="3352800" cy="288925"/>
          </a:xfrm>
          <a:prstGeom prst="rect">
            <a:avLst/>
          </a:prstGeom>
          <a:noFill/>
          <a:ln>
            <a:noFill/>
          </a:ln>
        </p:spPr>
        <p:txBody>
          <a:bodyPr anchorCtr="0" anchor="t" bIns="45700" lIns="91425" spcFirstLastPara="1" rIns="91425" wrap="square" tIns="45700"/>
          <a:lstStyle>
            <a:lvl1pPr lvl="0" marR="0" rtl="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77" name="Google Shape;177;p21"/>
          <p:cNvSpPr txBox="1"/>
          <p:nvPr>
            <p:ph idx="12" type="sldNum"/>
          </p:nvPr>
        </p:nvSpPr>
        <p:spPr>
          <a:xfrm>
            <a:off x="8229600" y="6477000"/>
            <a:ext cx="762000" cy="244475"/>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D38E27"/>
              </a:buClr>
              <a:buSzPts val="1200"/>
              <a:buFont typeface="Source Sans Pro"/>
              <a:buNone/>
              <a:defRPr b="0" i="0" sz="1200" u="none">
                <a:solidFill>
                  <a:srgbClr val="D38E27"/>
                </a:solidFill>
                <a:latin typeface="Source Sans Pro"/>
                <a:ea typeface="Source Sans Pro"/>
                <a:cs typeface="Source Sans Pro"/>
                <a:sym typeface="Source Sans Pro"/>
              </a:defRPr>
            </a:lvl1pPr>
            <a:lvl2pPr indent="0" lvl="1" marL="0" marR="0" rtl="0" algn="r">
              <a:lnSpc>
                <a:spcPct val="100000"/>
              </a:lnSpc>
              <a:spcBef>
                <a:spcPts val="0"/>
              </a:spcBef>
              <a:spcAft>
                <a:spcPts val="0"/>
              </a:spcAft>
              <a:buClr>
                <a:srgbClr val="D38E27"/>
              </a:buClr>
              <a:buSzPts val="1200"/>
              <a:buFont typeface="Source Sans Pro"/>
              <a:buNone/>
              <a:defRPr b="0" i="0" sz="1200" u="none">
                <a:solidFill>
                  <a:srgbClr val="D38E27"/>
                </a:solidFill>
                <a:latin typeface="Source Sans Pro"/>
                <a:ea typeface="Source Sans Pro"/>
                <a:cs typeface="Source Sans Pro"/>
                <a:sym typeface="Source Sans Pro"/>
              </a:defRPr>
            </a:lvl2pPr>
            <a:lvl3pPr indent="0" lvl="2" marL="0" marR="0" rtl="0" algn="r">
              <a:lnSpc>
                <a:spcPct val="100000"/>
              </a:lnSpc>
              <a:spcBef>
                <a:spcPts val="0"/>
              </a:spcBef>
              <a:spcAft>
                <a:spcPts val="0"/>
              </a:spcAft>
              <a:buClr>
                <a:srgbClr val="D38E27"/>
              </a:buClr>
              <a:buSzPts val="1200"/>
              <a:buFont typeface="Source Sans Pro"/>
              <a:buNone/>
              <a:defRPr b="0" i="0" sz="1200" u="none">
                <a:solidFill>
                  <a:srgbClr val="D38E27"/>
                </a:solidFill>
                <a:latin typeface="Source Sans Pro"/>
                <a:ea typeface="Source Sans Pro"/>
                <a:cs typeface="Source Sans Pro"/>
                <a:sym typeface="Source Sans Pro"/>
              </a:defRPr>
            </a:lvl3pPr>
            <a:lvl4pPr indent="0" lvl="3" marL="0" marR="0" rtl="0" algn="r">
              <a:lnSpc>
                <a:spcPct val="100000"/>
              </a:lnSpc>
              <a:spcBef>
                <a:spcPts val="0"/>
              </a:spcBef>
              <a:spcAft>
                <a:spcPts val="0"/>
              </a:spcAft>
              <a:buClr>
                <a:srgbClr val="D38E27"/>
              </a:buClr>
              <a:buSzPts val="1200"/>
              <a:buFont typeface="Source Sans Pro"/>
              <a:buNone/>
              <a:defRPr b="0" i="0" sz="1200" u="none">
                <a:solidFill>
                  <a:srgbClr val="D38E27"/>
                </a:solidFill>
                <a:latin typeface="Source Sans Pro"/>
                <a:ea typeface="Source Sans Pro"/>
                <a:cs typeface="Source Sans Pro"/>
                <a:sym typeface="Source Sans Pro"/>
              </a:defRPr>
            </a:lvl4pPr>
            <a:lvl5pPr indent="0" lvl="4" marL="0" marR="0" rtl="0" algn="r">
              <a:lnSpc>
                <a:spcPct val="100000"/>
              </a:lnSpc>
              <a:spcBef>
                <a:spcPts val="0"/>
              </a:spcBef>
              <a:spcAft>
                <a:spcPts val="0"/>
              </a:spcAft>
              <a:buClr>
                <a:srgbClr val="D38E27"/>
              </a:buClr>
              <a:buSzPts val="1200"/>
              <a:buFont typeface="Source Sans Pro"/>
              <a:buNone/>
              <a:defRPr b="0" i="0" sz="1200" u="none">
                <a:solidFill>
                  <a:srgbClr val="D38E27"/>
                </a:solidFill>
                <a:latin typeface="Source Sans Pro"/>
                <a:ea typeface="Source Sans Pro"/>
                <a:cs typeface="Source Sans Pro"/>
                <a:sym typeface="Source Sans Pro"/>
              </a:defRPr>
            </a:lvl5pPr>
            <a:lvl6pPr indent="0" lvl="5" marL="0" marR="0" rtl="0" algn="r">
              <a:lnSpc>
                <a:spcPct val="100000"/>
              </a:lnSpc>
              <a:spcBef>
                <a:spcPts val="0"/>
              </a:spcBef>
              <a:spcAft>
                <a:spcPts val="0"/>
              </a:spcAft>
              <a:buClr>
                <a:srgbClr val="D38E27"/>
              </a:buClr>
              <a:buSzPts val="1200"/>
              <a:buFont typeface="Source Sans Pro"/>
              <a:buNone/>
              <a:defRPr b="0" i="0" sz="1200" u="none">
                <a:solidFill>
                  <a:srgbClr val="D38E27"/>
                </a:solidFill>
                <a:latin typeface="Source Sans Pro"/>
                <a:ea typeface="Source Sans Pro"/>
                <a:cs typeface="Source Sans Pro"/>
                <a:sym typeface="Source Sans Pro"/>
              </a:defRPr>
            </a:lvl6pPr>
            <a:lvl7pPr indent="0" lvl="6" marL="0" marR="0" rtl="0" algn="r">
              <a:lnSpc>
                <a:spcPct val="100000"/>
              </a:lnSpc>
              <a:spcBef>
                <a:spcPts val="0"/>
              </a:spcBef>
              <a:spcAft>
                <a:spcPts val="0"/>
              </a:spcAft>
              <a:buClr>
                <a:srgbClr val="D38E27"/>
              </a:buClr>
              <a:buSzPts val="1200"/>
              <a:buFont typeface="Source Sans Pro"/>
              <a:buNone/>
              <a:defRPr b="0" i="0" sz="1200" u="none">
                <a:solidFill>
                  <a:srgbClr val="D38E27"/>
                </a:solidFill>
                <a:latin typeface="Source Sans Pro"/>
                <a:ea typeface="Source Sans Pro"/>
                <a:cs typeface="Source Sans Pro"/>
                <a:sym typeface="Source Sans Pro"/>
              </a:defRPr>
            </a:lvl7pPr>
            <a:lvl8pPr indent="0" lvl="7" marL="0" marR="0" rtl="0" algn="r">
              <a:lnSpc>
                <a:spcPct val="100000"/>
              </a:lnSpc>
              <a:spcBef>
                <a:spcPts val="0"/>
              </a:spcBef>
              <a:spcAft>
                <a:spcPts val="0"/>
              </a:spcAft>
              <a:buClr>
                <a:srgbClr val="D38E27"/>
              </a:buClr>
              <a:buSzPts val="1200"/>
              <a:buFont typeface="Source Sans Pro"/>
              <a:buNone/>
              <a:defRPr b="0" i="0" sz="1200" u="none">
                <a:solidFill>
                  <a:srgbClr val="D38E27"/>
                </a:solidFill>
                <a:latin typeface="Source Sans Pro"/>
                <a:ea typeface="Source Sans Pro"/>
                <a:cs typeface="Source Sans Pro"/>
                <a:sym typeface="Source Sans Pro"/>
              </a:defRPr>
            </a:lvl8pPr>
            <a:lvl9pPr indent="0" lvl="8" marL="0" marR="0" rtl="0" algn="r">
              <a:lnSpc>
                <a:spcPct val="100000"/>
              </a:lnSpc>
              <a:spcBef>
                <a:spcPts val="0"/>
              </a:spcBef>
              <a:spcAft>
                <a:spcPts val="0"/>
              </a:spcAft>
              <a:buClr>
                <a:srgbClr val="D38E27"/>
              </a:buClr>
              <a:buSzPts val="1200"/>
              <a:buFont typeface="Source Sans Pro"/>
              <a:buNone/>
              <a:defRPr b="0" i="0" sz="1200" u="none">
                <a:solidFill>
                  <a:srgbClr val="D38E27"/>
                </a:solidFill>
                <a:latin typeface="Source Sans Pro"/>
                <a:ea typeface="Source Sans Pro"/>
                <a:cs typeface="Source Sans Pro"/>
                <a:sym typeface="Source Sans Pro"/>
              </a:defRPr>
            </a:lvl9pPr>
          </a:lstStyle>
          <a:p>
            <a:pPr indent="0" lvl="0" marL="0" rtl="0" algn="r">
              <a:spcBef>
                <a:spcPts val="0"/>
              </a:spcBef>
              <a:spcAft>
                <a:spcPts val="0"/>
              </a:spcAft>
              <a:buNone/>
            </a:pPr>
            <a:fld id="{00000000-1234-1234-1234-123412341234}" type="slidenum">
              <a:rPr lang="en-US"/>
              <a:t>‹#›</a:t>
            </a:fld>
            <a:endParaRPr sz="14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59"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1">
            <a:alphaModFix/>
          </a:blip>
          <a:stretch>
            <a:fillRect/>
          </a:stretch>
        </a:blipFill>
      </p:bgPr>
    </p:bg>
    <p:spTree>
      <p:nvGrpSpPr>
        <p:cNvPr id="24" name="Shape 24"/>
        <p:cNvGrpSpPr/>
        <p:nvPr/>
      </p:nvGrpSpPr>
      <p:grpSpPr>
        <a:xfrm>
          <a:off x="0" y="0"/>
          <a:ext cx="0" cy="0"/>
          <a:chOff x="0" y="0"/>
          <a:chExt cx="0" cy="0"/>
        </a:xfrm>
      </p:grpSpPr>
      <p:grpSp>
        <p:nvGrpSpPr>
          <p:cNvPr id="25" name="Google Shape;25;p3"/>
          <p:cNvGrpSpPr/>
          <p:nvPr/>
        </p:nvGrpSpPr>
        <p:grpSpPr>
          <a:xfrm>
            <a:off x="512762" y="1042987"/>
            <a:ext cx="8637587" cy="17462"/>
            <a:chOff x="512762" y="1042987"/>
            <a:chExt cx="8637587" cy="17462"/>
          </a:xfrm>
        </p:grpSpPr>
        <p:pic>
          <p:nvPicPr>
            <p:cNvPr id="26" name="Google Shape;26;p3"/>
            <p:cNvPicPr preferRelativeResize="0"/>
            <p:nvPr/>
          </p:nvPicPr>
          <p:blipFill rotWithShape="1">
            <a:blip r:embed="rId2">
              <a:alphaModFix/>
            </a:blip>
            <a:srcRect b="0" l="0" r="0" t="0"/>
            <a:stretch/>
          </p:blipFill>
          <p:spPr>
            <a:xfrm>
              <a:off x="512762" y="1042987"/>
              <a:ext cx="8637587" cy="17462"/>
            </a:xfrm>
            <a:prstGeom prst="rect">
              <a:avLst/>
            </a:prstGeom>
            <a:noFill/>
            <a:ln>
              <a:noFill/>
            </a:ln>
          </p:spPr>
        </p:pic>
        <p:sp>
          <p:nvSpPr>
            <p:cNvPr id="27" name="Google Shape;27;p3"/>
            <p:cNvSpPr txBox="1"/>
            <p:nvPr/>
          </p:nvSpPr>
          <p:spPr>
            <a:xfrm>
              <a:off x="514350" y="1050925"/>
              <a:ext cx="0" cy="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grpSp>
      <p:grpSp>
        <p:nvGrpSpPr>
          <p:cNvPr id="28" name="Google Shape;28;p3"/>
          <p:cNvGrpSpPr/>
          <p:nvPr/>
        </p:nvGrpSpPr>
        <p:grpSpPr>
          <a:xfrm>
            <a:off x="512762" y="1042987"/>
            <a:ext cx="8637587" cy="17462"/>
            <a:chOff x="512762" y="1042987"/>
            <a:chExt cx="8637587" cy="17462"/>
          </a:xfrm>
        </p:grpSpPr>
        <p:pic>
          <p:nvPicPr>
            <p:cNvPr id="29" name="Google Shape;29;p3"/>
            <p:cNvPicPr preferRelativeResize="0"/>
            <p:nvPr/>
          </p:nvPicPr>
          <p:blipFill rotWithShape="1">
            <a:blip r:embed="rId2">
              <a:alphaModFix/>
            </a:blip>
            <a:srcRect b="0" l="0" r="0" t="0"/>
            <a:stretch/>
          </p:blipFill>
          <p:spPr>
            <a:xfrm>
              <a:off x="512762" y="1042987"/>
              <a:ext cx="8637587" cy="17462"/>
            </a:xfrm>
            <a:prstGeom prst="rect">
              <a:avLst/>
            </a:prstGeom>
            <a:noFill/>
            <a:ln>
              <a:noFill/>
            </a:ln>
          </p:spPr>
        </p:pic>
        <p:sp>
          <p:nvSpPr>
            <p:cNvPr id="30" name="Google Shape;30;p3"/>
            <p:cNvSpPr txBox="1"/>
            <p:nvPr/>
          </p:nvSpPr>
          <p:spPr>
            <a:xfrm>
              <a:off x="514350" y="1050925"/>
              <a:ext cx="0" cy="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grpSp>
      <p:grpSp>
        <p:nvGrpSpPr>
          <p:cNvPr id="31" name="Google Shape;31;p3"/>
          <p:cNvGrpSpPr/>
          <p:nvPr/>
        </p:nvGrpSpPr>
        <p:grpSpPr>
          <a:xfrm>
            <a:off x="512762" y="1054100"/>
            <a:ext cx="8637587" cy="12700"/>
            <a:chOff x="512762" y="1054100"/>
            <a:chExt cx="8637587" cy="12700"/>
          </a:xfrm>
        </p:grpSpPr>
        <p:pic>
          <p:nvPicPr>
            <p:cNvPr id="32" name="Google Shape;32;p3"/>
            <p:cNvPicPr preferRelativeResize="0"/>
            <p:nvPr/>
          </p:nvPicPr>
          <p:blipFill rotWithShape="1">
            <a:blip r:embed="rId3">
              <a:alphaModFix/>
            </a:blip>
            <a:srcRect b="0" l="0" r="0" t="0"/>
            <a:stretch/>
          </p:blipFill>
          <p:spPr>
            <a:xfrm>
              <a:off x="512762" y="1054100"/>
              <a:ext cx="8637587" cy="12700"/>
            </a:xfrm>
            <a:prstGeom prst="rect">
              <a:avLst/>
            </a:prstGeom>
            <a:noFill/>
            <a:ln>
              <a:noFill/>
            </a:ln>
          </p:spPr>
        </p:pic>
        <p:sp>
          <p:nvSpPr>
            <p:cNvPr id="33" name="Google Shape;33;p3"/>
            <p:cNvSpPr txBox="1"/>
            <p:nvPr/>
          </p:nvSpPr>
          <p:spPr>
            <a:xfrm>
              <a:off x="514350" y="1057275"/>
              <a:ext cx="0" cy="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grpSp>
      <p:sp>
        <p:nvSpPr>
          <p:cNvPr id="34" name="Google Shape;34;p3"/>
          <p:cNvSpPr txBox="1"/>
          <p:nvPr>
            <p:ph idx="1" type="body"/>
          </p:nvPr>
        </p:nvSpPr>
        <p:spPr>
          <a:xfrm>
            <a:off x="304800" y="1554162"/>
            <a:ext cx="8686800" cy="4525962"/>
          </a:xfrm>
          <a:prstGeom prst="rect">
            <a:avLst/>
          </a:prstGeom>
          <a:noFill/>
          <a:ln>
            <a:noFill/>
          </a:ln>
        </p:spPr>
        <p:txBody>
          <a:bodyPr anchorCtr="0" anchor="t" bIns="45700" lIns="91425" spcFirstLastPara="1" rIns="91425" wrap="square" tIns="45700"/>
          <a:lstStyle>
            <a:lvl1pPr indent="-370840" lvl="0" marL="457200" marR="0" rtl="0" algn="l">
              <a:spcBef>
                <a:spcPts val="640"/>
              </a:spcBef>
              <a:spcAft>
                <a:spcPts val="0"/>
              </a:spcAft>
              <a:buClr>
                <a:schemeClr val="accent1"/>
              </a:buClr>
              <a:buSzPts val="2240"/>
              <a:buFont typeface="Noto Sans Symbols"/>
              <a:buChar char="✕"/>
              <a:defRPr b="0" i="0" sz="3200" u="none" cap="none" strike="noStrike">
                <a:solidFill>
                  <a:schemeClr val="dk2"/>
                </a:solidFill>
                <a:latin typeface="Source Sans Pro"/>
                <a:ea typeface="Source Sans Pro"/>
                <a:cs typeface="Source Sans Pro"/>
                <a:sym typeface="Source Sans Pro"/>
              </a:defRPr>
            </a:lvl1pPr>
            <a:lvl2pPr indent="-353060" lvl="1" marL="914400" marR="0" rtl="0" algn="l">
              <a:spcBef>
                <a:spcPts val="560"/>
              </a:spcBef>
              <a:spcAft>
                <a:spcPts val="0"/>
              </a:spcAft>
              <a:buClr>
                <a:schemeClr val="accent1"/>
              </a:buClr>
              <a:buSzPts val="1960"/>
              <a:buFont typeface="Noto Sans Symbols"/>
              <a:buChar char="+"/>
              <a:defRPr b="0" i="0" sz="2800" u="none" cap="none" strike="noStrike">
                <a:solidFill>
                  <a:schemeClr val="dk2"/>
                </a:solidFill>
                <a:latin typeface="Source Sans Pro"/>
                <a:ea typeface="Source Sans Pro"/>
                <a:cs typeface="Source Sans Pro"/>
                <a:sym typeface="Source Sans Pro"/>
              </a:defRPr>
            </a:lvl2pPr>
            <a:lvl3pPr indent="-335280" lvl="2" marL="1371600" marR="0" rtl="0" algn="l">
              <a:spcBef>
                <a:spcPts val="480"/>
              </a:spcBef>
              <a:spcAft>
                <a:spcPts val="0"/>
              </a:spcAft>
              <a:buClr>
                <a:schemeClr val="accent1"/>
              </a:buClr>
              <a:buSzPts val="1680"/>
              <a:buFont typeface="Noto Sans Symbols"/>
              <a:buChar char="✕"/>
              <a:defRPr b="0" i="0" sz="2400" u="none" cap="none" strike="noStrike">
                <a:solidFill>
                  <a:schemeClr val="dk2"/>
                </a:solidFill>
                <a:latin typeface="Source Sans Pro"/>
                <a:ea typeface="Source Sans Pro"/>
                <a:cs typeface="Source Sans Pro"/>
                <a:sym typeface="Source Sans Pro"/>
              </a:defRPr>
            </a:lvl3pPr>
            <a:lvl4pPr indent="-317500" lvl="3" marL="1828800" marR="0" rtl="0" algn="l">
              <a:spcBef>
                <a:spcPts val="400"/>
              </a:spcBef>
              <a:spcAft>
                <a:spcPts val="0"/>
              </a:spcAft>
              <a:buClr>
                <a:schemeClr val="accent1"/>
              </a:buClr>
              <a:buSzPts val="1400"/>
              <a:buFont typeface="Noto Sans Symbols"/>
              <a:buChar char="✱"/>
              <a:defRPr b="0" i="0" sz="2000" u="none" cap="none" strike="noStrike">
                <a:solidFill>
                  <a:schemeClr val="dk2"/>
                </a:solidFill>
                <a:latin typeface="Source Sans Pro"/>
                <a:ea typeface="Source Sans Pro"/>
                <a:cs typeface="Source Sans Pro"/>
                <a:sym typeface="Source Sans Pro"/>
              </a:defRPr>
            </a:lvl4pPr>
            <a:lvl5pPr indent="-297179" lvl="4" marL="2286000" marR="0" rtl="0" algn="l">
              <a:spcBef>
                <a:spcPts val="360"/>
              </a:spcBef>
              <a:spcAft>
                <a:spcPts val="0"/>
              </a:spcAft>
              <a:buClr>
                <a:schemeClr val="accent1"/>
              </a:buClr>
              <a:buSzPts val="1080"/>
              <a:buFont typeface="Noto Sans Symbols"/>
              <a:buChar char="✕"/>
              <a:defRPr b="0" i="0" sz="1800" u="none" cap="none" strike="noStrike">
                <a:solidFill>
                  <a:schemeClr val="dk2"/>
                </a:solidFill>
                <a:latin typeface="Source Sans Pro"/>
                <a:ea typeface="Source Sans Pro"/>
                <a:cs typeface="Source Sans Pro"/>
                <a:sym typeface="Source Sans Pro"/>
              </a:defRPr>
            </a:lvl5pPr>
            <a:lvl6pPr indent="-297179" lvl="5" marL="2743200" marR="0" rtl="0" algn="l">
              <a:spcBef>
                <a:spcPts val="360"/>
              </a:spcBef>
              <a:spcAft>
                <a:spcPts val="0"/>
              </a:spcAft>
              <a:buClr>
                <a:schemeClr val="accent1"/>
              </a:buClr>
              <a:buSzPts val="1080"/>
              <a:buFont typeface="Noto Sans Symbols"/>
              <a:buChar char="+"/>
              <a:defRPr b="0" i="0" sz="1800" u="none" cap="none" strike="noStrike">
                <a:solidFill>
                  <a:schemeClr val="dk2"/>
                </a:solidFill>
                <a:latin typeface="Source Sans Pro"/>
                <a:ea typeface="Source Sans Pro"/>
                <a:cs typeface="Source Sans Pro"/>
                <a:sym typeface="Source Sans Pro"/>
              </a:defRPr>
            </a:lvl6pPr>
            <a:lvl7pPr indent="-289560" lvl="6" marL="3200400" marR="0" rtl="0" algn="l">
              <a:spcBef>
                <a:spcPts val="320"/>
              </a:spcBef>
              <a:spcAft>
                <a:spcPts val="0"/>
              </a:spcAft>
              <a:buClr>
                <a:schemeClr val="accent1"/>
              </a:buClr>
              <a:buSzPts val="960"/>
              <a:buFont typeface="Noto Sans Symbols"/>
              <a:buChar char="✱"/>
              <a:defRPr b="0" i="0" sz="1600" u="none" cap="none" strike="noStrike">
                <a:solidFill>
                  <a:schemeClr val="dk2"/>
                </a:solidFill>
                <a:latin typeface="Source Sans Pro"/>
                <a:ea typeface="Source Sans Pro"/>
                <a:cs typeface="Source Sans Pro"/>
                <a:sym typeface="Source Sans Pro"/>
              </a:defRPr>
            </a:lvl7pPr>
            <a:lvl8pPr indent="-289559" lvl="7" marL="3657600" marR="0" rtl="0" algn="l">
              <a:spcBef>
                <a:spcPts val="320"/>
              </a:spcBef>
              <a:spcAft>
                <a:spcPts val="0"/>
              </a:spcAft>
              <a:buClr>
                <a:schemeClr val="accent1"/>
              </a:buClr>
              <a:buSzPts val="960"/>
              <a:buFont typeface="Noto Sans Symbols"/>
              <a:buChar char="◆"/>
              <a:defRPr b="0" i="0" sz="1600" u="none" cap="none" strike="noStrike">
                <a:solidFill>
                  <a:schemeClr val="dk2"/>
                </a:solidFill>
                <a:latin typeface="Source Sans Pro"/>
                <a:ea typeface="Source Sans Pro"/>
                <a:cs typeface="Source Sans Pro"/>
                <a:sym typeface="Source Sans Pro"/>
              </a:defRPr>
            </a:lvl8pPr>
            <a:lvl9pPr indent="-281940" lvl="8" marL="4114800" marR="0" rtl="0" algn="l">
              <a:spcBef>
                <a:spcPts val="280"/>
              </a:spcBef>
              <a:spcAft>
                <a:spcPts val="0"/>
              </a:spcAft>
              <a:buClr>
                <a:schemeClr val="accent1"/>
              </a:buClr>
              <a:buSzPts val="840"/>
              <a:buFont typeface="Noto Sans Symbols"/>
              <a:buChar char="◼"/>
              <a:defRPr b="0" i="0" sz="1400" u="none" cap="none" strike="noStrike">
                <a:solidFill>
                  <a:schemeClr val="dk2"/>
                </a:solidFill>
                <a:latin typeface="Source Sans Pro"/>
                <a:ea typeface="Source Sans Pro"/>
                <a:cs typeface="Source Sans Pro"/>
                <a:sym typeface="Source Sans Pro"/>
              </a:defRPr>
            </a:lvl9pPr>
          </a:lstStyle>
          <a:p/>
        </p:txBody>
      </p:sp>
      <p:sp>
        <p:nvSpPr>
          <p:cNvPr id="35" name="Google Shape;35;p3"/>
          <p:cNvSpPr txBox="1"/>
          <p:nvPr>
            <p:ph type="title"/>
          </p:nvPr>
        </p:nvSpPr>
        <p:spPr>
          <a:xfrm>
            <a:off x="304800" y="457200"/>
            <a:ext cx="8686800" cy="838200"/>
          </a:xfrm>
          <a:prstGeom prst="rect">
            <a:avLst/>
          </a:prstGeom>
          <a:noFill/>
          <a:ln>
            <a:noFill/>
          </a:ln>
        </p:spPr>
        <p:txBody>
          <a:bodyPr anchorCtr="0" anchor="ctr" bIns="45700" lIns="91425" spcFirstLastPara="1" rIns="91425" wrap="square" tIns="45700"/>
          <a:lstStyle>
            <a:lvl1pPr lvl="0" marR="0" rtl="0" algn="l">
              <a:spcBef>
                <a:spcPts val="0"/>
              </a:spcBef>
              <a:spcAft>
                <a:spcPts val="0"/>
              </a:spcAft>
              <a:buSzPts val="1400"/>
              <a:buNone/>
              <a:defRPr b="0" i="0" sz="3600" u="none" cap="none" strike="noStrike">
                <a:solidFill>
                  <a:schemeClr val="dk2"/>
                </a:solidFill>
                <a:latin typeface="Source Sans Pro"/>
                <a:ea typeface="Source Sans Pro"/>
                <a:cs typeface="Source Sans Pro"/>
                <a:sym typeface="Source Sans Pro"/>
              </a:defRPr>
            </a:lvl1pPr>
            <a:lvl2pPr lvl="1" marR="0" rtl="0" algn="l">
              <a:spcBef>
                <a:spcPts val="0"/>
              </a:spcBef>
              <a:spcAft>
                <a:spcPts val="0"/>
              </a:spcAft>
              <a:buSzPts val="1400"/>
              <a:buNone/>
              <a:defRPr b="0" i="0" sz="3600" u="none" cap="none" strike="noStrike">
                <a:solidFill>
                  <a:schemeClr val="dk2"/>
                </a:solidFill>
                <a:latin typeface="Source Sans Pro"/>
                <a:ea typeface="Source Sans Pro"/>
                <a:cs typeface="Source Sans Pro"/>
                <a:sym typeface="Source Sans Pro"/>
              </a:defRPr>
            </a:lvl2pPr>
            <a:lvl3pPr lvl="2" marR="0" rtl="0" algn="l">
              <a:spcBef>
                <a:spcPts val="0"/>
              </a:spcBef>
              <a:spcAft>
                <a:spcPts val="0"/>
              </a:spcAft>
              <a:buSzPts val="1400"/>
              <a:buNone/>
              <a:defRPr b="0" i="0" sz="3600" u="none" cap="none" strike="noStrike">
                <a:solidFill>
                  <a:schemeClr val="dk2"/>
                </a:solidFill>
                <a:latin typeface="Source Sans Pro"/>
                <a:ea typeface="Source Sans Pro"/>
                <a:cs typeface="Source Sans Pro"/>
                <a:sym typeface="Source Sans Pro"/>
              </a:defRPr>
            </a:lvl3pPr>
            <a:lvl4pPr lvl="3" marR="0" rtl="0" algn="l">
              <a:spcBef>
                <a:spcPts val="0"/>
              </a:spcBef>
              <a:spcAft>
                <a:spcPts val="0"/>
              </a:spcAft>
              <a:buSzPts val="1400"/>
              <a:buNone/>
              <a:defRPr b="0" i="0" sz="3600" u="none" cap="none" strike="noStrike">
                <a:solidFill>
                  <a:schemeClr val="dk2"/>
                </a:solidFill>
                <a:latin typeface="Source Sans Pro"/>
                <a:ea typeface="Source Sans Pro"/>
                <a:cs typeface="Source Sans Pro"/>
                <a:sym typeface="Source Sans Pro"/>
              </a:defRPr>
            </a:lvl4pPr>
            <a:lvl5pPr lvl="4" marR="0" rtl="0" algn="l">
              <a:spcBef>
                <a:spcPts val="0"/>
              </a:spcBef>
              <a:spcAft>
                <a:spcPts val="0"/>
              </a:spcAft>
              <a:buSzPts val="1400"/>
              <a:buNone/>
              <a:defRPr b="0" i="0" sz="3600" u="none" cap="none" strike="noStrike">
                <a:solidFill>
                  <a:schemeClr val="dk2"/>
                </a:solidFill>
                <a:latin typeface="Source Sans Pro"/>
                <a:ea typeface="Source Sans Pro"/>
                <a:cs typeface="Source Sans Pro"/>
                <a:sym typeface="Source Sans Pro"/>
              </a:defRPr>
            </a:lvl5pPr>
            <a:lvl6pPr lvl="5" marR="0" rtl="0" algn="l">
              <a:spcBef>
                <a:spcPts val="0"/>
              </a:spcBef>
              <a:spcAft>
                <a:spcPts val="0"/>
              </a:spcAft>
              <a:buSzPts val="1400"/>
              <a:buNone/>
              <a:defRPr b="0" i="0" sz="3600" u="none" cap="none" strike="noStrike">
                <a:solidFill>
                  <a:schemeClr val="dk2"/>
                </a:solidFill>
                <a:latin typeface="Source Sans Pro"/>
                <a:ea typeface="Source Sans Pro"/>
                <a:cs typeface="Source Sans Pro"/>
                <a:sym typeface="Source Sans Pro"/>
              </a:defRPr>
            </a:lvl6pPr>
            <a:lvl7pPr lvl="6" marR="0" rtl="0" algn="l">
              <a:spcBef>
                <a:spcPts val="0"/>
              </a:spcBef>
              <a:spcAft>
                <a:spcPts val="0"/>
              </a:spcAft>
              <a:buSzPts val="1400"/>
              <a:buNone/>
              <a:defRPr b="0" i="0" sz="3600" u="none" cap="none" strike="noStrike">
                <a:solidFill>
                  <a:schemeClr val="dk2"/>
                </a:solidFill>
                <a:latin typeface="Source Sans Pro"/>
                <a:ea typeface="Source Sans Pro"/>
                <a:cs typeface="Source Sans Pro"/>
                <a:sym typeface="Source Sans Pro"/>
              </a:defRPr>
            </a:lvl7pPr>
            <a:lvl8pPr lvl="7" marR="0" rtl="0" algn="l">
              <a:spcBef>
                <a:spcPts val="0"/>
              </a:spcBef>
              <a:spcAft>
                <a:spcPts val="0"/>
              </a:spcAft>
              <a:buSzPts val="1400"/>
              <a:buNone/>
              <a:defRPr b="0" i="0" sz="3600" u="none" cap="none" strike="noStrike">
                <a:solidFill>
                  <a:schemeClr val="dk2"/>
                </a:solidFill>
                <a:latin typeface="Source Sans Pro"/>
                <a:ea typeface="Source Sans Pro"/>
                <a:cs typeface="Source Sans Pro"/>
                <a:sym typeface="Source Sans Pro"/>
              </a:defRPr>
            </a:lvl8pPr>
            <a:lvl9pPr lvl="8" marR="0" rtl="0" algn="l">
              <a:spcBef>
                <a:spcPts val="0"/>
              </a:spcBef>
              <a:spcAft>
                <a:spcPts val="0"/>
              </a:spcAft>
              <a:buSzPts val="1400"/>
              <a:buNone/>
              <a:defRPr b="0" i="0" sz="3600" u="none" cap="none" strike="noStrike">
                <a:solidFill>
                  <a:schemeClr val="dk2"/>
                </a:solidFill>
                <a:latin typeface="Source Sans Pro"/>
                <a:ea typeface="Source Sans Pro"/>
                <a:cs typeface="Source Sans Pro"/>
                <a:sym typeface="Source Sans Pro"/>
              </a:defRPr>
            </a:lvl9pPr>
          </a:lstStyle>
          <a:p/>
        </p:txBody>
      </p:sp>
      <p:sp>
        <p:nvSpPr>
          <p:cNvPr id="36" name="Google Shape;36;p3"/>
          <p:cNvSpPr txBox="1"/>
          <p:nvPr>
            <p:ph idx="10" type="dt"/>
          </p:nvPr>
        </p:nvSpPr>
        <p:spPr>
          <a:xfrm>
            <a:off x="6477000" y="76200"/>
            <a:ext cx="2514600" cy="288925"/>
          </a:xfrm>
          <a:prstGeom prst="rect">
            <a:avLst/>
          </a:prstGeom>
          <a:noFill/>
          <a:ln>
            <a:noFill/>
          </a:ln>
        </p:spPr>
        <p:txBody>
          <a:bodyPr anchorCtr="0" anchor="t" bIns="45700" lIns="91425" spcFirstLastPara="1" rIns="91425" wrap="square" tIns="45700"/>
          <a:lstStyle>
            <a:lvl1pPr lvl="0" marR="0" rtl="0" algn="l">
              <a:lnSpc>
                <a:spcPct val="100000"/>
              </a:lnSpc>
              <a:spcBef>
                <a:spcPts val="0"/>
              </a:spcBef>
              <a:spcAft>
                <a:spcPts val="0"/>
              </a:spcAft>
              <a:buSzPts val="1400"/>
              <a:buNone/>
              <a:defRPr b="0" i="0" sz="1200" u="none">
                <a:solidFill>
                  <a:srgbClr val="D38E27"/>
                </a:solidFill>
                <a:latin typeface="Source Sans Pro"/>
                <a:ea typeface="Source Sans Pro"/>
                <a:cs typeface="Source Sans Pro"/>
                <a:sym typeface="Source Sans Pro"/>
              </a:defRPr>
            </a:lvl1pPr>
            <a:lvl2pPr lvl="1"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 name="Google Shape;37;p3"/>
          <p:cNvSpPr txBox="1"/>
          <p:nvPr>
            <p:ph idx="11" type="ftr"/>
          </p:nvPr>
        </p:nvSpPr>
        <p:spPr>
          <a:xfrm>
            <a:off x="3581400" y="76200"/>
            <a:ext cx="2895600" cy="288925"/>
          </a:xfrm>
          <a:prstGeom prst="rect">
            <a:avLst/>
          </a:prstGeom>
          <a:noFill/>
          <a:ln>
            <a:noFill/>
          </a:ln>
        </p:spPr>
        <p:txBody>
          <a:bodyPr anchorCtr="0" anchor="t" bIns="45700" lIns="91425" spcFirstLastPara="1" rIns="91425" wrap="square" tIns="45700"/>
          <a:lstStyle>
            <a:lvl1pPr lvl="0" marR="0" rtl="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8" name="Google Shape;38;p3"/>
          <p:cNvSpPr txBox="1"/>
          <p:nvPr>
            <p:ph idx="12" type="sldNum"/>
          </p:nvPr>
        </p:nvSpPr>
        <p:spPr>
          <a:xfrm>
            <a:off x="8229600" y="6473825"/>
            <a:ext cx="758825" cy="24765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D38E27"/>
              </a:buClr>
              <a:buSzPts val="1200"/>
              <a:buFont typeface="Source Sans Pro"/>
              <a:buNone/>
              <a:defRPr b="0" i="0" sz="1200" u="none">
                <a:solidFill>
                  <a:srgbClr val="D38E27"/>
                </a:solidFill>
                <a:latin typeface="Source Sans Pro"/>
                <a:ea typeface="Source Sans Pro"/>
                <a:cs typeface="Source Sans Pro"/>
                <a:sym typeface="Source Sans Pro"/>
              </a:defRPr>
            </a:lvl1pPr>
            <a:lvl2pPr indent="0" lvl="1" marL="0" marR="0" rtl="0" algn="r">
              <a:lnSpc>
                <a:spcPct val="100000"/>
              </a:lnSpc>
              <a:spcBef>
                <a:spcPts val="0"/>
              </a:spcBef>
              <a:spcAft>
                <a:spcPts val="0"/>
              </a:spcAft>
              <a:buClr>
                <a:srgbClr val="D38E27"/>
              </a:buClr>
              <a:buSzPts val="1200"/>
              <a:buFont typeface="Source Sans Pro"/>
              <a:buNone/>
              <a:defRPr b="0" i="0" sz="1200" u="none">
                <a:solidFill>
                  <a:srgbClr val="D38E27"/>
                </a:solidFill>
                <a:latin typeface="Source Sans Pro"/>
                <a:ea typeface="Source Sans Pro"/>
                <a:cs typeface="Source Sans Pro"/>
                <a:sym typeface="Source Sans Pro"/>
              </a:defRPr>
            </a:lvl2pPr>
            <a:lvl3pPr indent="0" lvl="2" marL="0" marR="0" rtl="0" algn="r">
              <a:lnSpc>
                <a:spcPct val="100000"/>
              </a:lnSpc>
              <a:spcBef>
                <a:spcPts val="0"/>
              </a:spcBef>
              <a:spcAft>
                <a:spcPts val="0"/>
              </a:spcAft>
              <a:buClr>
                <a:srgbClr val="D38E27"/>
              </a:buClr>
              <a:buSzPts val="1200"/>
              <a:buFont typeface="Source Sans Pro"/>
              <a:buNone/>
              <a:defRPr b="0" i="0" sz="1200" u="none">
                <a:solidFill>
                  <a:srgbClr val="D38E27"/>
                </a:solidFill>
                <a:latin typeface="Source Sans Pro"/>
                <a:ea typeface="Source Sans Pro"/>
                <a:cs typeface="Source Sans Pro"/>
                <a:sym typeface="Source Sans Pro"/>
              </a:defRPr>
            </a:lvl3pPr>
            <a:lvl4pPr indent="0" lvl="3" marL="0" marR="0" rtl="0" algn="r">
              <a:lnSpc>
                <a:spcPct val="100000"/>
              </a:lnSpc>
              <a:spcBef>
                <a:spcPts val="0"/>
              </a:spcBef>
              <a:spcAft>
                <a:spcPts val="0"/>
              </a:spcAft>
              <a:buClr>
                <a:srgbClr val="D38E27"/>
              </a:buClr>
              <a:buSzPts val="1200"/>
              <a:buFont typeface="Source Sans Pro"/>
              <a:buNone/>
              <a:defRPr b="0" i="0" sz="1200" u="none">
                <a:solidFill>
                  <a:srgbClr val="D38E27"/>
                </a:solidFill>
                <a:latin typeface="Source Sans Pro"/>
                <a:ea typeface="Source Sans Pro"/>
                <a:cs typeface="Source Sans Pro"/>
                <a:sym typeface="Source Sans Pro"/>
              </a:defRPr>
            </a:lvl4pPr>
            <a:lvl5pPr indent="0" lvl="4" marL="0" marR="0" rtl="0" algn="r">
              <a:lnSpc>
                <a:spcPct val="100000"/>
              </a:lnSpc>
              <a:spcBef>
                <a:spcPts val="0"/>
              </a:spcBef>
              <a:spcAft>
                <a:spcPts val="0"/>
              </a:spcAft>
              <a:buClr>
                <a:srgbClr val="D38E27"/>
              </a:buClr>
              <a:buSzPts val="1200"/>
              <a:buFont typeface="Source Sans Pro"/>
              <a:buNone/>
              <a:defRPr b="0" i="0" sz="1200" u="none">
                <a:solidFill>
                  <a:srgbClr val="D38E27"/>
                </a:solidFill>
                <a:latin typeface="Source Sans Pro"/>
                <a:ea typeface="Source Sans Pro"/>
                <a:cs typeface="Source Sans Pro"/>
                <a:sym typeface="Source Sans Pro"/>
              </a:defRPr>
            </a:lvl5pPr>
            <a:lvl6pPr indent="0" lvl="5" marL="0" marR="0" rtl="0" algn="r">
              <a:lnSpc>
                <a:spcPct val="100000"/>
              </a:lnSpc>
              <a:spcBef>
                <a:spcPts val="0"/>
              </a:spcBef>
              <a:spcAft>
                <a:spcPts val="0"/>
              </a:spcAft>
              <a:buClr>
                <a:srgbClr val="D38E27"/>
              </a:buClr>
              <a:buSzPts val="1200"/>
              <a:buFont typeface="Source Sans Pro"/>
              <a:buNone/>
              <a:defRPr b="0" i="0" sz="1200" u="none">
                <a:solidFill>
                  <a:srgbClr val="D38E27"/>
                </a:solidFill>
                <a:latin typeface="Source Sans Pro"/>
                <a:ea typeface="Source Sans Pro"/>
                <a:cs typeface="Source Sans Pro"/>
                <a:sym typeface="Source Sans Pro"/>
              </a:defRPr>
            </a:lvl6pPr>
            <a:lvl7pPr indent="0" lvl="6" marL="0" marR="0" rtl="0" algn="r">
              <a:lnSpc>
                <a:spcPct val="100000"/>
              </a:lnSpc>
              <a:spcBef>
                <a:spcPts val="0"/>
              </a:spcBef>
              <a:spcAft>
                <a:spcPts val="0"/>
              </a:spcAft>
              <a:buClr>
                <a:srgbClr val="D38E27"/>
              </a:buClr>
              <a:buSzPts val="1200"/>
              <a:buFont typeface="Source Sans Pro"/>
              <a:buNone/>
              <a:defRPr b="0" i="0" sz="1200" u="none">
                <a:solidFill>
                  <a:srgbClr val="D38E27"/>
                </a:solidFill>
                <a:latin typeface="Source Sans Pro"/>
                <a:ea typeface="Source Sans Pro"/>
                <a:cs typeface="Source Sans Pro"/>
                <a:sym typeface="Source Sans Pro"/>
              </a:defRPr>
            </a:lvl7pPr>
            <a:lvl8pPr indent="0" lvl="7" marL="0" marR="0" rtl="0" algn="r">
              <a:lnSpc>
                <a:spcPct val="100000"/>
              </a:lnSpc>
              <a:spcBef>
                <a:spcPts val="0"/>
              </a:spcBef>
              <a:spcAft>
                <a:spcPts val="0"/>
              </a:spcAft>
              <a:buClr>
                <a:srgbClr val="D38E27"/>
              </a:buClr>
              <a:buSzPts val="1200"/>
              <a:buFont typeface="Source Sans Pro"/>
              <a:buNone/>
              <a:defRPr b="0" i="0" sz="1200" u="none">
                <a:solidFill>
                  <a:srgbClr val="D38E27"/>
                </a:solidFill>
                <a:latin typeface="Source Sans Pro"/>
                <a:ea typeface="Source Sans Pro"/>
                <a:cs typeface="Source Sans Pro"/>
                <a:sym typeface="Source Sans Pro"/>
              </a:defRPr>
            </a:lvl8pPr>
            <a:lvl9pPr indent="0" lvl="8" marL="0" marR="0" rtl="0" algn="r">
              <a:lnSpc>
                <a:spcPct val="100000"/>
              </a:lnSpc>
              <a:spcBef>
                <a:spcPts val="0"/>
              </a:spcBef>
              <a:spcAft>
                <a:spcPts val="0"/>
              </a:spcAft>
              <a:buClr>
                <a:srgbClr val="D38E27"/>
              </a:buClr>
              <a:buSzPts val="1200"/>
              <a:buFont typeface="Source Sans Pro"/>
              <a:buNone/>
              <a:defRPr b="0" i="0" sz="1200" u="none">
                <a:solidFill>
                  <a:srgbClr val="D38E27"/>
                </a:solidFill>
                <a:latin typeface="Source Sans Pro"/>
                <a:ea typeface="Source Sans Pro"/>
                <a:cs typeface="Source Sans Pro"/>
                <a:sym typeface="Source Sans Pro"/>
              </a:defRPr>
            </a:lvl9pPr>
          </a:lstStyle>
          <a:p>
            <a:pPr indent="0" lvl="0" marL="0" rtl="0" algn="r">
              <a:spcBef>
                <a:spcPts val="0"/>
              </a:spcBef>
              <a:spcAft>
                <a:spcPts val="0"/>
              </a:spcAft>
              <a:buNone/>
            </a:pPr>
            <a:fld id="{00000000-1234-1234-1234-123412341234}" type="slidenum">
              <a:rPr lang="en-US"/>
              <a:t>‹#›</a:t>
            </a:fld>
            <a:endParaRPr sz="14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49" r:id="rId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rek">
    <p:bg>
      <p:bgPr>
        <a:blipFill>
          <a:blip r:embed="rId1">
            <a:alphaModFix/>
          </a:blip>
          <a:stretch>
            <a:fillRect/>
          </a:stretch>
        </a:blipFill>
      </p:bgPr>
    </p:bg>
    <p:spTree>
      <p:nvGrpSpPr>
        <p:cNvPr id="45" name="Shape 45"/>
        <p:cNvGrpSpPr/>
        <p:nvPr/>
      </p:nvGrpSpPr>
      <p:grpSpPr>
        <a:xfrm>
          <a:off x="0" y="0"/>
          <a:ext cx="0" cy="0"/>
          <a:chOff x="0" y="0"/>
          <a:chExt cx="0" cy="0"/>
        </a:xfrm>
      </p:grpSpPr>
      <p:grpSp>
        <p:nvGrpSpPr>
          <p:cNvPr id="46" name="Google Shape;46;p5"/>
          <p:cNvGrpSpPr/>
          <p:nvPr/>
        </p:nvGrpSpPr>
        <p:grpSpPr>
          <a:xfrm>
            <a:off x="512762" y="1042987"/>
            <a:ext cx="8637587" cy="17462"/>
            <a:chOff x="512762" y="1042987"/>
            <a:chExt cx="8637587" cy="17462"/>
          </a:xfrm>
        </p:grpSpPr>
        <p:pic>
          <p:nvPicPr>
            <p:cNvPr id="47" name="Google Shape;47;p5"/>
            <p:cNvPicPr preferRelativeResize="0"/>
            <p:nvPr/>
          </p:nvPicPr>
          <p:blipFill rotWithShape="1">
            <a:blip r:embed="rId2">
              <a:alphaModFix/>
            </a:blip>
            <a:srcRect b="0" l="0" r="0" t="0"/>
            <a:stretch/>
          </p:blipFill>
          <p:spPr>
            <a:xfrm>
              <a:off x="512762" y="1042987"/>
              <a:ext cx="8637587" cy="17462"/>
            </a:xfrm>
            <a:prstGeom prst="rect">
              <a:avLst/>
            </a:prstGeom>
            <a:noFill/>
            <a:ln>
              <a:noFill/>
            </a:ln>
          </p:spPr>
        </p:pic>
        <p:sp>
          <p:nvSpPr>
            <p:cNvPr id="48" name="Google Shape;48;p5"/>
            <p:cNvSpPr txBox="1"/>
            <p:nvPr/>
          </p:nvSpPr>
          <p:spPr>
            <a:xfrm>
              <a:off x="514350" y="1050925"/>
              <a:ext cx="0" cy="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grpSp>
      <p:sp>
        <p:nvSpPr>
          <p:cNvPr id="49" name="Google Shape;49;p5"/>
          <p:cNvSpPr txBox="1"/>
          <p:nvPr>
            <p:ph idx="1" type="body"/>
          </p:nvPr>
        </p:nvSpPr>
        <p:spPr>
          <a:xfrm>
            <a:off x="304800" y="1554162"/>
            <a:ext cx="8686800" cy="4525962"/>
          </a:xfrm>
          <a:prstGeom prst="rect">
            <a:avLst/>
          </a:prstGeom>
          <a:noFill/>
          <a:ln>
            <a:noFill/>
          </a:ln>
        </p:spPr>
        <p:txBody>
          <a:bodyPr anchorCtr="0" anchor="t" bIns="45700" lIns="91425" spcFirstLastPara="1" rIns="91425" wrap="square" tIns="45700"/>
          <a:lstStyle>
            <a:lvl1pPr indent="-370840" lvl="0" marL="457200" marR="0" rtl="0" algn="l">
              <a:spcBef>
                <a:spcPts val="640"/>
              </a:spcBef>
              <a:spcAft>
                <a:spcPts val="0"/>
              </a:spcAft>
              <a:buClr>
                <a:schemeClr val="accent1"/>
              </a:buClr>
              <a:buSzPts val="2240"/>
              <a:buFont typeface="Noto Sans Symbols"/>
              <a:buChar char="✕"/>
              <a:defRPr b="0" i="0" sz="3200" u="none" cap="none" strike="noStrike">
                <a:solidFill>
                  <a:schemeClr val="dk2"/>
                </a:solidFill>
                <a:latin typeface="Source Sans Pro"/>
                <a:ea typeface="Source Sans Pro"/>
                <a:cs typeface="Source Sans Pro"/>
                <a:sym typeface="Source Sans Pro"/>
              </a:defRPr>
            </a:lvl1pPr>
            <a:lvl2pPr indent="-353060" lvl="1" marL="914400" marR="0" rtl="0" algn="l">
              <a:spcBef>
                <a:spcPts val="560"/>
              </a:spcBef>
              <a:spcAft>
                <a:spcPts val="0"/>
              </a:spcAft>
              <a:buClr>
                <a:schemeClr val="accent1"/>
              </a:buClr>
              <a:buSzPts val="1960"/>
              <a:buFont typeface="Noto Sans Symbols"/>
              <a:buChar char="+"/>
              <a:defRPr b="0" i="0" sz="2800" u="none" cap="none" strike="noStrike">
                <a:solidFill>
                  <a:schemeClr val="dk2"/>
                </a:solidFill>
                <a:latin typeface="Source Sans Pro"/>
                <a:ea typeface="Source Sans Pro"/>
                <a:cs typeface="Source Sans Pro"/>
                <a:sym typeface="Source Sans Pro"/>
              </a:defRPr>
            </a:lvl2pPr>
            <a:lvl3pPr indent="-335280" lvl="2" marL="1371600" marR="0" rtl="0" algn="l">
              <a:spcBef>
                <a:spcPts val="480"/>
              </a:spcBef>
              <a:spcAft>
                <a:spcPts val="0"/>
              </a:spcAft>
              <a:buClr>
                <a:schemeClr val="accent1"/>
              </a:buClr>
              <a:buSzPts val="1680"/>
              <a:buFont typeface="Noto Sans Symbols"/>
              <a:buChar char="✕"/>
              <a:defRPr b="0" i="0" sz="2400" u="none" cap="none" strike="noStrike">
                <a:solidFill>
                  <a:schemeClr val="dk2"/>
                </a:solidFill>
                <a:latin typeface="Source Sans Pro"/>
                <a:ea typeface="Source Sans Pro"/>
                <a:cs typeface="Source Sans Pro"/>
                <a:sym typeface="Source Sans Pro"/>
              </a:defRPr>
            </a:lvl3pPr>
            <a:lvl4pPr indent="-317500" lvl="3" marL="1828800" marR="0" rtl="0" algn="l">
              <a:spcBef>
                <a:spcPts val="400"/>
              </a:spcBef>
              <a:spcAft>
                <a:spcPts val="0"/>
              </a:spcAft>
              <a:buClr>
                <a:schemeClr val="accent1"/>
              </a:buClr>
              <a:buSzPts val="1400"/>
              <a:buFont typeface="Noto Sans Symbols"/>
              <a:buChar char="✱"/>
              <a:defRPr b="0" i="0" sz="2000" u="none" cap="none" strike="noStrike">
                <a:solidFill>
                  <a:schemeClr val="dk2"/>
                </a:solidFill>
                <a:latin typeface="Source Sans Pro"/>
                <a:ea typeface="Source Sans Pro"/>
                <a:cs typeface="Source Sans Pro"/>
                <a:sym typeface="Source Sans Pro"/>
              </a:defRPr>
            </a:lvl4pPr>
            <a:lvl5pPr indent="-297179" lvl="4" marL="2286000" marR="0" rtl="0" algn="l">
              <a:spcBef>
                <a:spcPts val="360"/>
              </a:spcBef>
              <a:spcAft>
                <a:spcPts val="0"/>
              </a:spcAft>
              <a:buClr>
                <a:schemeClr val="accent1"/>
              </a:buClr>
              <a:buSzPts val="1080"/>
              <a:buFont typeface="Noto Sans Symbols"/>
              <a:buChar char="✕"/>
              <a:defRPr b="0" i="0" sz="1800" u="none" cap="none" strike="noStrike">
                <a:solidFill>
                  <a:schemeClr val="dk2"/>
                </a:solidFill>
                <a:latin typeface="Source Sans Pro"/>
                <a:ea typeface="Source Sans Pro"/>
                <a:cs typeface="Source Sans Pro"/>
                <a:sym typeface="Source Sans Pro"/>
              </a:defRPr>
            </a:lvl5pPr>
            <a:lvl6pPr indent="-297179" lvl="5" marL="2743200" marR="0" rtl="0" algn="l">
              <a:spcBef>
                <a:spcPts val="360"/>
              </a:spcBef>
              <a:spcAft>
                <a:spcPts val="0"/>
              </a:spcAft>
              <a:buClr>
                <a:schemeClr val="accent1"/>
              </a:buClr>
              <a:buSzPts val="1080"/>
              <a:buFont typeface="Noto Sans Symbols"/>
              <a:buChar char="+"/>
              <a:defRPr b="0" i="0" sz="1800" u="none" cap="none" strike="noStrike">
                <a:solidFill>
                  <a:schemeClr val="dk2"/>
                </a:solidFill>
                <a:latin typeface="Source Sans Pro"/>
                <a:ea typeface="Source Sans Pro"/>
                <a:cs typeface="Source Sans Pro"/>
                <a:sym typeface="Source Sans Pro"/>
              </a:defRPr>
            </a:lvl6pPr>
            <a:lvl7pPr indent="-289560" lvl="6" marL="3200400" marR="0" rtl="0" algn="l">
              <a:spcBef>
                <a:spcPts val="320"/>
              </a:spcBef>
              <a:spcAft>
                <a:spcPts val="0"/>
              </a:spcAft>
              <a:buClr>
                <a:schemeClr val="accent1"/>
              </a:buClr>
              <a:buSzPts val="960"/>
              <a:buFont typeface="Noto Sans Symbols"/>
              <a:buChar char="✱"/>
              <a:defRPr b="0" i="0" sz="1600" u="none" cap="none" strike="noStrike">
                <a:solidFill>
                  <a:schemeClr val="dk2"/>
                </a:solidFill>
                <a:latin typeface="Source Sans Pro"/>
                <a:ea typeface="Source Sans Pro"/>
                <a:cs typeface="Source Sans Pro"/>
                <a:sym typeface="Source Sans Pro"/>
              </a:defRPr>
            </a:lvl7pPr>
            <a:lvl8pPr indent="-289559" lvl="7" marL="3657600" marR="0" rtl="0" algn="l">
              <a:spcBef>
                <a:spcPts val="320"/>
              </a:spcBef>
              <a:spcAft>
                <a:spcPts val="0"/>
              </a:spcAft>
              <a:buClr>
                <a:schemeClr val="accent1"/>
              </a:buClr>
              <a:buSzPts val="960"/>
              <a:buFont typeface="Noto Sans Symbols"/>
              <a:buChar char="◆"/>
              <a:defRPr b="0" i="0" sz="1600" u="none" cap="none" strike="noStrike">
                <a:solidFill>
                  <a:schemeClr val="dk2"/>
                </a:solidFill>
                <a:latin typeface="Source Sans Pro"/>
                <a:ea typeface="Source Sans Pro"/>
                <a:cs typeface="Source Sans Pro"/>
                <a:sym typeface="Source Sans Pro"/>
              </a:defRPr>
            </a:lvl8pPr>
            <a:lvl9pPr indent="-281940" lvl="8" marL="4114800" marR="0" rtl="0" algn="l">
              <a:spcBef>
                <a:spcPts val="280"/>
              </a:spcBef>
              <a:spcAft>
                <a:spcPts val="0"/>
              </a:spcAft>
              <a:buClr>
                <a:schemeClr val="accent1"/>
              </a:buClr>
              <a:buSzPts val="840"/>
              <a:buFont typeface="Noto Sans Symbols"/>
              <a:buChar char="◼"/>
              <a:defRPr b="0" i="0" sz="1400" u="none" cap="none" strike="noStrike">
                <a:solidFill>
                  <a:schemeClr val="dk2"/>
                </a:solidFill>
                <a:latin typeface="Source Sans Pro"/>
                <a:ea typeface="Source Sans Pro"/>
                <a:cs typeface="Source Sans Pro"/>
                <a:sym typeface="Source Sans Pro"/>
              </a:defRPr>
            </a:lvl9pPr>
          </a:lstStyle>
          <a:p/>
        </p:txBody>
      </p:sp>
      <p:sp>
        <p:nvSpPr>
          <p:cNvPr id="50" name="Google Shape;50;p5"/>
          <p:cNvSpPr txBox="1"/>
          <p:nvPr>
            <p:ph idx="10" type="dt"/>
          </p:nvPr>
        </p:nvSpPr>
        <p:spPr>
          <a:xfrm>
            <a:off x="6477000" y="76200"/>
            <a:ext cx="2514600" cy="288925"/>
          </a:xfrm>
          <a:prstGeom prst="rect">
            <a:avLst/>
          </a:prstGeom>
          <a:noFill/>
          <a:ln>
            <a:noFill/>
          </a:ln>
        </p:spPr>
        <p:txBody>
          <a:bodyPr anchorCtr="0" anchor="t" bIns="45700" lIns="91425" spcFirstLastPara="1" rIns="91425" wrap="square" tIns="45700"/>
          <a:lstStyle>
            <a:lvl1pPr lvl="0" marR="0" rtl="0" algn="l">
              <a:lnSpc>
                <a:spcPct val="100000"/>
              </a:lnSpc>
              <a:spcBef>
                <a:spcPts val="0"/>
              </a:spcBef>
              <a:spcAft>
                <a:spcPts val="0"/>
              </a:spcAft>
              <a:buSzPts val="1400"/>
              <a:buNone/>
              <a:defRPr b="0" i="0" sz="1200" u="none">
                <a:solidFill>
                  <a:srgbClr val="D38E27"/>
                </a:solidFill>
                <a:latin typeface="Source Sans Pro"/>
                <a:ea typeface="Source Sans Pro"/>
                <a:cs typeface="Source Sans Pro"/>
                <a:sym typeface="Source Sans Pro"/>
              </a:defRPr>
            </a:lvl1pPr>
            <a:lvl2pPr lvl="1"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 name="Google Shape;51;p5"/>
          <p:cNvSpPr txBox="1"/>
          <p:nvPr>
            <p:ph idx="11" type="ftr"/>
          </p:nvPr>
        </p:nvSpPr>
        <p:spPr>
          <a:xfrm>
            <a:off x="3124200" y="76200"/>
            <a:ext cx="3352800" cy="288925"/>
          </a:xfrm>
          <a:prstGeom prst="rect">
            <a:avLst/>
          </a:prstGeom>
          <a:noFill/>
          <a:ln>
            <a:noFill/>
          </a:ln>
        </p:spPr>
        <p:txBody>
          <a:bodyPr anchorCtr="0" anchor="t" bIns="45700" lIns="91425" spcFirstLastPara="1" rIns="91425" wrap="square" tIns="45700"/>
          <a:lstStyle>
            <a:lvl1pPr lvl="0" marR="0" rtl="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2" name="Google Shape;52;p5"/>
          <p:cNvSpPr txBox="1"/>
          <p:nvPr>
            <p:ph idx="12" type="sldNum"/>
          </p:nvPr>
        </p:nvSpPr>
        <p:spPr>
          <a:xfrm>
            <a:off x="8229600" y="6477000"/>
            <a:ext cx="762000" cy="244475"/>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D38E27"/>
              </a:buClr>
              <a:buSzPts val="1200"/>
              <a:buFont typeface="Source Sans Pro"/>
              <a:buNone/>
              <a:defRPr b="0" i="0" sz="1200" u="none">
                <a:solidFill>
                  <a:srgbClr val="D38E27"/>
                </a:solidFill>
                <a:latin typeface="Source Sans Pro"/>
                <a:ea typeface="Source Sans Pro"/>
                <a:cs typeface="Source Sans Pro"/>
                <a:sym typeface="Source Sans Pro"/>
              </a:defRPr>
            </a:lvl1pPr>
            <a:lvl2pPr indent="0" lvl="1" marL="0" marR="0" rtl="0" algn="r">
              <a:lnSpc>
                <a:spcPct val="100000"/>
              </a:lnSpc>
              <a:spcBef>
                <a:spcPts val="0"/>
              </a:spcBef>
              <a:spcAft>
                <a:spcPts val="0"/>
              </a:spcAft>
              <a:buClr>
                <a:srgbClr val="D38E27"/>
              </a:buClr>
              <a:buSzPts val="1200"/>
              <a:buFont typeface="Source Sans Pro"/>
              <a:buNone/>
              <a:defRPr b="0" i="0" sz="1200" u="none">
                <a:solidFill>
                  <a:srgbClr val="D38E27"/>
                </a:solidFill>
                <a:latin typeface="Source Sans Pro"/>
                <a:ea typeface="Source Sans Pro"/>
                <a:cs typeface="Source Sans Pro"/>
                <a:sym typeface="Source Sans Pro"/>
              </a:defRPr>
            </a:lvl2pPr>
            <a:lvl3pPr indent="0" lvl="2" marL="0" marR="0" rtl="0" algn="r">
              <a:lnSpc>
                <a:spcPct val="100000"/>
              </a:lnSpc>
              <a:spcBef>
                <a:spcPts val="0"/>
              </a:spcBef>
              <a:spcAft>
                <a:spcPts val="0"/>
              </a:spcAft>
              <a:buClr>
                <a:srgbClr val="D38E27"/>
              </a:buClr>
              <a:buSzPts val="1200"/>
              <a:buFont typeface="Source Sans Pro"/>
              <a:buNone/>
              <a:defRPr b="0" i="0" sz="1200" u="none">
                <a:solidFill>
                  <a:srgbClr val="D38E27"/>
                </a:solidFill>
                <a:latin typeface="Source Sans Pro"/>
                <a:ea typeface="Source Sans Pro"/>
                <a:cs typeface="Source Sans Pro"/>
                <a:sym typeface="Source Sans Pro"/>
              </a:defRPr>
            </a:lvl3pPr>
            <a:lvl4pPr indent="0" lvl="3" marL="0" marR="0" rtl="0" algn="r">
              <a:lnSpc>
                <a:spcPct val="100000"/>
              </a:lnSpc>
              <a:spcBef>
                <a:spcPts val="0"/>
              </a:spcBef>
              <a:spcAft>
                <a:spcPts val="0"/>
              </a:spcAft>
              <a:buClr>
                <a:srgbClr val="D38E27"/>
              </a:buClr>
              <a:buSzPts val="1200"/>
              <a:buFont typeface="Source Sans Pro"/>
              <a:buNone/>
              <a:defRPr b="0" i="0" sz="1200" u="none">
                <a:solidFill>
                  <a:srgbClr val="D38E27"/>
                </a:solidFill>
                <a:latin typeface="Source Sans Pro"/>
                <a:ea typeface="Source Sans Pro"/>
                <a:cs typeface="Source Sans Pro"/>
                <a:sym typeface="Source Sans Pro"/>
              </a:defRPr>
            </a:lvl4pPr>
            <a:lvl5pPr indent="0" lvl="4" marL="0" marR="0" rtl="0" algn="r">
              <a:lnSpc>
                <a:spcPct val="100000"/>
              </a:lnSpc>
              <a:spcBef>
                <a:spcPts val="0"/>
              </a:spcBef>
              <a:spcAft>
                <a:spcPts val="0"/>
              </a:spcAft>
              <a:buClr>
                <a:srgbClr val="D38E27"/>
              </a:buClr>
              <a:buSzPts val="1200"/>
              <a:buFont typeface="Source Sans Pro"/>
              <a:buNone/>
              <a:defRPr b="0" i="0" sz="1200" u="none">
                <a:solidFill>
                  <a:srgbClr val="D38E27"/>
                </a:solidFill>
                <a:latin typeface="Source Sans Pro"/>
                <a:ea typeface="Source Sans Pro"/>
                <a:cs typeface="Source Sans Pro"/>
                <a:sym typeface="Source Sans Pro"/>
              </a:defRPr>
            </a:lvl5pPr>
            <a:lvl6pPr indent="0" lvl="5" marL="0" marR="0" rtl="0" algn="r">
              <a:lnSpc>
                <a:spcPct val="100000"/>
              </a:lnSpc>
              <a:spcBef>
                <a:spcPts val="0"/>
              </a:spcBef>
              <a:spcAft>
                <a:spcPts val="0"/>
              </a:spcAft>
              <a:buClr>
                <a:srgbClr val="D38E27"/>
              </a:buClr>
              <a:buSzPts val="1200"/>
              <a:buFont typeface="Source Sans Pro"/>
              <a:buNone/>
              <a:defRPr b="0" i="0" sz="1200" u="none">
                <a:solidFill>
                  <a:srgbClr val="D38E27"/>
                </a:solidFill>
                <a:latin typeface="Source Sans Pro"/>
                <a:ea typeface="Source Sans Pro"/>
                <a:cs typeface="Source Sans Pro"/>
                <a:sym typeface="Source Sans Pro"/>
              </a:defRPr>
            </a:lvl6pPr>
            <a:lvl7pPr indent="0" lvl="6" marL="0" marR="0" rtl="0" algn="r">
              <a:lnSpc>
                <a:spcPct val="100000"/>
              </a:lnSpc>
              <a:spcBef>
                <a:spcPts val="0"/>
              </a:spcBef>
              <a:spcAft>
                <a:spcPts val="0"/>
              </a:spcAft>
              <a:buClr>
                <a:srgbClr val="D38E27"/>
              </a:buClr>
              <a:buSzPts val="1200"/>
              <a:buFont typeface="Source Sans Pro"/>
              <a:buNone/>
              <a:defRPr b="0" i="0" sz="1200" u="none">
                <a:solidFill>
                  <a:srgbClr val="D38E27"/>
                </a:solidFill>
                <a:latin typeface="Source Sans Pro"/>
                <a:ea typeface="Source Sans Pro"/>
                <a:cs typeface="Source Sans Pro"/>
                <a:sym typeface="Source Sans Pro"/>
              </a:defRPr>
            </a:lvl7pPr>
            <a:lvl8pPr indent="0" lvl="7" marL="0" marR="0" rtl="0" algn="r">
              <a:lnSpc>
                <a:spcPct val="100000"/>
              </a:lnSpc>
              <a:spcBef>
                <a:spcPts val="0"/>
              </a:spcBef>
              <a:spcAft>
                <a:spcPts val="0"/>
              </a:spcAft>
              <a:buClr>
                <a:srgbClr val="D38E27"/>
              </a:buClr>
              <a:buSzPts val="1200"/>
              <a:buFont typeface="Source Sans Pro"/>
              <a:buNone/>
              <a:defRPr b="0" i="0" sz="1200" u="none">
                <a:solidFill>
                  <a:srgbClr val="D38E27"/>
                </a:solidFill>
                <a:latin typeface="Source Sans Pro"/>
                <a:ea typeface="Source Sans Pro"/>
                <a:cs typeface="Source Sans Pro"/>
                <a:sym typeface="Source Sans Pro"/>
              </a:defRPr>
            </a:lvl8pPr>
            <a:lvl9pPr indent="0" lvl="8" marL="0" marR="0" rtl="0" algn="r">
              <a:lnSpc>
                <a:spcPct val="100000"/>
              </a:lnSpc>
              <a:spcBef>
                <a:spcPts val="0"/>
              </a:spcBef>
              <a:spcAft>
                <a:spcPts val="0"/>
              </a:spcAft>
              <a:buClr>
                <a:srgbClr val="D38E27"/>
              </a:buClr>
              <a:buSzPts val="1200"/>
              <a:buFont typeface="Source Sans Pro"/>
              <a:buNone/>
              <a:defRPr b="0" i="0" sz="1200" u="none">
                <a:solidFill>
                  <a:srgbClr val="D38E27"/>
                </a:solidFill>
                <a:latin typeface="Source Sans Pro"/>
                <a:ea typeface="Source Sans Pro"/>
                <a:cs typeface="Source Sans Pro"/>
                <a:sym typeface="Source Sans Pro"/>
              </a:defRPr>
            </a:lvl9pPr>
          </a:lstStyle>
          <a:p>
            <a:pPr indent="0" lvl="0" marL="0" rtl="0" algn="r">
              <a:spcBef>
                <a:spcPts val="0"/>
              </a:spcBef>
              <a:spcAft>
                <a:spcPts val="0"/>
              </a:spcAft>
              <a:buNone/>
            </a:pPr>
            <a:fld id="{00000000-1234-1234-1234-123412341234}" type="slidenum">
              <a:rPr lang="en-US"/>
              <a:t>‹#›</a:t>
            </a:fld>
            <a:endParaRPr sz="1400">
              <a:solidFill>
                <a:srgbClr val="000000"/>
              </a:solidFill>
              <a:latin typeface="Arial"/>
              <a:ea typeface="Arial"/>
              <a:cs typeface="Arial"/>
              <a:sym typeface="Arial"/>
            </a:endParaRPr>
          </a:p>
        </p:txBody>
      </p:sp>
      <p:sp>
        <p:nvSpPr>
          <p:cNvPr id="53" name="Google Shape;53;p5"/>
          <p:cNvSpPr txBox="1"/>
          <p:nvPr>
            <p:ph type="title"/>
          </p:nvPr>
        </p:nvSpPr>
        <p:spPr>
          <a:xfrm>
            <a:off x="304800" y="457200"/>
            <a:ext cx="8686800" cy="838200"/>
          </a:xfrm>
          <a:prstGeom prst="rect">
            <a:avLst/>
          </a:prstGeom>
          <a:noFill/>
          <a:ln>
            <a:noFill/>
          </a:ln>
        </p:spPr>
        <p:txBody>
          <a:bodyPr anchorCtr="0" anchor="ctr" bIns="45700" lIns="91425" spcFirstLastPara="1" rIns="91425" wrap="square" tIns="45700"/>
          <a:lstStyle>
            <a:lvl1pPr lvl="0" marR="0" rtl="0" algn="l">
              <a:spcBef>
                <a:spcPts val="0"/>
              </a:spcBef>
              <a:spcAft>
                <a:spcPts val="0"/>
              </a:spcAft>
              <a:buSzPts val="1400"/>
              <a:buNone/>
              <a:defRPr b="0" i="0" sz="3600" u="none" cap="none" strike="noStrike">
                <a:solidFill>
                  <a:schemeClr val="dk2"/>
                </a:solidFill>
                <a:latin typeface="Source Sans Pro"/>
                <a:ea typeface="Source Sans Pro"/>
                <a:cs typeface="Source Sans Pro"/>
                <a:sym typeface="Source Sans Pro"/>
              </a:defRPr>
            </a:lvl1pPr>
            <a:lvl2pPr lvl="1" marR="0" rtl="0" algn="l">
              <a:spcBef>
                <a:spcPts val="0"/>
              </a:spcBef>
              <a:spcAft>
                <a:spcPts val="0"/>
              </a:spcAft>
              <a:buSzPts val="1400"/>
              <a:buNone/>
              <a:defRPr b="0" i="0" sz="3600" u="none" cap="none" strike="noStrike">
                <a:solidFill>
                  <a:schemeClr val="dk2"/>
                </a:solidFill>
                <a:latin typeface="Source Sans Pro"/>
                <a:ea typeface="Source Sans Pro"/>
                <a:cs typeface="Source Sans Pro"/>
                <a:sym typeface="Source Sans Pro"/>
              </a:defRPr>
            </a:lvl2pPr>
            <a:lvl3pPr lvl="2" marR="0" rtl="0" algn="l">
              <a:spcBef>
                <a:spcPts val="0"/>
              </a:spcBef>
              <a:spcAft>
                <a:spcPts val="0"/>
              </a:spcAft>
              <a:buSzPts val="1400"/>
              <a:buNone/>
              <a:defRPr b="0" i="0" sz="3600" u="none" cap="none" strike="noStrike">
                <a:solidFill>
                  <a:schemeClr val="dk2"/>
                </a:solidFill>
                <a:latin typeface="Source Sans Pro"/>
                <a:ea typeface="Source Sans Pro"/>
                <a:cs typeface="Source Sans Pro"/>
                <a:sym typeface="Source Sans Pro"/>
              </a:defRPr>
            </a:lvl3pPr>
            <a:lvl4pPr lvl="3" marR="0" rtl="0" algn="l">
              <a:spcBef>
                <a:spcPts val="0"/>
              </a:spcBef>
              <a:spcAft>
                <a:spcPts val="0"/>
              </a:spcAft>
              <a:buSzPts val="1400"/>
              <a:buNone/>
              <a:defRPr b="0" i="0" sz="3600" u="none" cap="none" strike="noStrike">
                <a:solidFill>
                  <a:schemeClr val="dk2"/>
                </a:solidFill>
                <a:latin typeface="Source Sans Pro"/>
                <a:ea typeface="Source Sans Pro"/>
                <a:cs typeface="Source Sans Pro"/>
                <a:sym typeface="Source Sans Pro"/>
              </a:defRPr>
            </a:lvl4pPr>
            <a:lvl5pPr lvl="4" marR="0" rtl="0" algn="l">
              <a:spcBef>
                <a:spcPts val="0"/>
              </a:spcBef>
              <a:spcAft>
                <a:spcPts val="0"/>
              </a:spcAft>
              <a:buSzPts val="1400"/>
              <a:buNone/>
              <a:defRPr b="0" i="0" sz="3600" u="none" cap="none" strike="noStrike">
                <a:solidFill>
                  <a:schemeClr val="dk2"/>
                </a:solidFill>
                <a:latin typeface="Source Sans Pro"/>
                <a:ea typeface="Source Sans Pro"/>
                <a:cs typeface="Source Sans Pro"/>
                <a:sym typeface="Source Sans Pro"/>
              </a:defRPr>
            </a:lvl5pPr>
            <a:lvl6pPr lvl="5" marR="0" rtl="0" algn="l">
              <a:spcBef>
                <a:spcPts val="0"/>
              </a:spcBef>
              <a:spcAft>
                <a:spcPts val="0"/>
              </a:spcAft>
              <a:buSzPts val="1400"/>
              <a:buNone/>
              <a:defRPr b="0" i="0" sz="3600" u="none" cap="none" strike="noStrike">
                <a:solidFill>
                  <a:schemeClr val="dk2"/>
                </a:solidFill>
                <a:latin typeface="Source Sans Pro"/>
                <a:ea typeface="Source Sans Pro"/>
                <a:cs typeface="Source Sans Pro"/>
                <a:sym typeface="Source Sans Pro"/>
              </a:defRPr>
            </a:lvl6pPr>
            <a:lvl7pPr lvl="6" marR="0" rtl="0" algn="l">
              <a:spcBef>
                <a:spcPts val="0"/>
              </a:spcBef>
              <a:spcAft>
                <a:spcPts val="0"/>
              </a:spcAft>
              <a:buSzPts val="1400"/>
              <a:buNone/>
              <a:defRPr b="0" i="0" sz="3600" u="none" cap="none" strike="noStrike">
                <a:solidFill>
                  <a:schemeClr val="dk2"/>
                </a:solidFill>
                <a:latin typeface="Source Sans Pro"/>
                <a:ea typeface="Source Sans Pro"/>
                <a:cs typeface="Source Sans Pro"/>
                <a:sym typeface="Source Sans Pro"/>
              </a:defRPr>
            </a:lvl7pPr>
            <a:lvl8pPr lvl="7" marR="0" rtl="0" algn="l">
              <a:spcBef>
                <a:spcPts val="0"/>
              </a:spcBef>
              <a:spcAft>
                <a:spcPts val="0"/>
              </a:spcAft>
              <a:buSzPts val="1400"/>
              <a:buNone/>
              <a:defRPr b="0" i="0" sz="3600" u="none" cap="none" strike="noStrike">
                <a:solidFill>
                  <a:schemeClr val="dk2"/>
                </a:solidFill>
                <a:latin typeface="Source Sans Pro"/>
                <a:ea typeface="Source Sans Pro"/>
                <a:cs typeface="Source Sans Pro"/>
                <a:sym typeface="Source Sans Pro"/>
              </a:defRPr>
            </a:lvl8pPr>
            <a:lvl9pPr lvl="8" marR="0" rtl="0" algn="l">
              <a:spcBef>
                <a:spcPts val="0"/>
              </a:spcBef>
              <a:spcAft>
                <a:spcPts val="0"/>
              </a:spcAft>
              <a:buSzPts val="1400"/>
              <a:buNone/>
              <a:defRPr b="0" i="0" sz="3600" u="none" cap="none" strike="noStrike">
                <a:solidFill>
                  <a:schemeClr val="dk2"/>
                </a:solidFill>
                <a:latin typeface="Source Sans Pro"/>
                <a:ea typeface="Source Sans Pro"/>
                <a:cs typeface="Source Sans Pro"/>
                <a:sym typeface="Source Sans Pro"/>
              </a:defRPr>
            </a:lvl9pPr>
          </a:lstStyle>
          <a:p/>
        </p:txBody>
      </p:sp>
      <p:grpSp>
        <p:nvGrpSpPr>
          <p:cNvPr id="54" name="Google Shape;54;p5"/>
          <p:cNvGrpSpPr/>
          <p:nvPr/>
        </p:nvGrpSpPr>
        <p:grpSpPr>
          <a:xfrm>
            <a:off x="512762" y="1042987"/>
            <a:ext cx="8637587" cy="17462"/>
            <a:chOff x="512762" y="1042987"/>
            <a:chExt cx="8637587" cy="17462"/>
          </a:xfrm>
        </p:grpSpPr>
        <p:pic>
          <p:nvPicPr>
            <p:cNvPr id="55" name="Google Shape;55;p5"/>
            <p:cNvPicPr preferRelativeResize="0"/>
            <p:nvPr/>
          </p:nvPicPr>
          <p:blipFill rotWithShape="1">
            <a:blip r:embed="rId2">
              <a:alphaModFix/>
            </a:blip>
            <a:srcRect b="0" l="0" r="0" t="0"/>
            <a:stretch/>
          </p:blipFill>
          <p:spPr>
            <a:xfrm>
              <a:off x="512762" y="1042987"/>
              <a:ext cx="8637587" cy="17462"/>
            </a:xfrm>
            <a:prstGeom prst="rect">
              <a:avLst/>
            </a:prstGeom>
            <a:noFill/>
            <a:ln>
              <a:noFill/>
            </a:ln>
          </p:spPr>
        </p:pic>
        <p:sp>
          <p:nvSpPr>
            <p:cNvPr id="56" name="Google Shape;56;p5"/>
            <p:cNvSpPr txBox="1"/>
            <p:nvPr/>
          </p:nvSpPr>
          <p:spPr>
            <a:xfrm>
              <a:off x="514350" y="1050925"/>
              <a:ext cx="0" cy="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grpSp>
      <p:grpSp>
        <p:nvGrpSpPr>
          <p:cNvPr id="57" name="Google Shape;57;p5"/>
          <p:cNvGrpSpPr/>
          <p:nvPr/>
        </p:nvGrpSpPr>
        <p:grpSpPr>
          <a:xfrm>
            <a:off x="512762" y="1054100"/>
            <a:ext cx="8637587" cy="12700"/>
            <a:chOff x="512762" y="1054100"/>
            <a:chExt cx="8637587" cy="12700"/>
          </a:xfrm>
        </p:grpSpPr>
        <p:pic>
          <p:nvPicPr>
            <p:cNvPr id="58" name="Google Shape;58;p5"/>
            <p:cNvPicPr preferRelativeResize="0"/>
            <p:nvPr/>
          </p:nvPicPr>
          <p:blipFill rotWithShape="1">
            <a:blip r:embed="rId3">
              <a:alphaModFix/>
            </a:blip>
            <a:srcRect b="0" l="0" r="0" t="0"/>
            <a:stretch/>
          </p:blipFill>
          <p:spPr>
            <a:xfrm>
              <a:off x="512762" y="1054100"/>
              <a:ext cx="8637587" cy="12700"/>
            </a:xfrm>
            <a:prstGeom prst="rect">
              <a:avLst/>
            </a:prstGeom>
            <a:noFill/>
            <a:ln>
              <a:noFill/>
            </a:ln>
          </p:spPr>
        </p:pic>
        <p:sp>
          <p:nvSpPr>
            <p:cNvPr id="59" name="Google Shape;59;p5"/>
            <p:cNvSpPr txBox="1"/>
            <p:nvPr/>
          </p:nvSpPr>
          <p:spPr>
            <a:xfrm>
              <a:off x="514350" y="1057275"/>
              <a:ext cx="0" cy="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3650" r:id="rId4"/>
    <p:sldLayoutId id="2147483651" r:id="rId5"/>
    <p:sldLayoutId id="2147483652"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1">
            <a:alphaModFix/>
          </a:blip>
          <a:stretch>
            <a:fillRect/>
          </a:stretch>
        </a:blipFill>
      </p:bgPr>
    </p:bg>
    <p:spTree>
      <p:nvGrpSpPr>
        <p:cNvPr id="78" name="Shape 78"/>
        <p:cNvGrpSpPr/>
        <p:nvPr/>
      </p:nvGrpSpPr>
      <p:grpSpPr>
        <a:xfrm>
          <a:off x="0" y="0"/>
          <a:ext cx="0" cy="0"/>
          <a:chOff x="0" y="0"/>
          <a:chExt cx="0" cy="0"/>
        </a:xfrm>
      </p:grpSpPr>
      <p:grpSp>
        <p:nvGrpSpPr>
          <p:cNvPr id="79" name="Google Shape;79;p9"/>
          <p:cNvGrpSpPr/>
          <p:nvPr/>
        </p:nvGrpSpPr>
        <p:grpSpPr>
          <a:xfrm>
            <a:off x="512762" y="1042987"/>
            <a:ext cx="8637587" cy="17462"/>
            <a:chOff x="512762" y="1042987"/>
            <a:chExt cx="8637587" cy="17462"/>
          </a:xfrm>
        </p:grpSpPr>
        <p:pic>
          <p:nvPicPr>
            <p:cNvPr id="80" name="Google Shape;80;p9"/>
            <p:cNvPicPr preferRelativeResize="0"/>
            <p:nvPr/>
          </p:nvPicPr>
          <p:blipFill rotWithShape="1">
            <a:blip r:embed="rId2">
              <a:alphaModFix/>
            </a:blip>
            <a:srcRect b="0" l="0" r="0" t="0"/>
            <a:stretch/>
          </p:blipFill>
          <p:spPr>
            <a:xfrm>
              <a:off x="512762" y="1042987"/>
              <a:ext cx="8637587" cy="17462"/>
            </a:xfrm>
            <a:prstGeom prst="rect">
              <a:avLst/>
            </a:prstGeom>
            <a:noFill/>
            <a:ln>
              <a:noFill/>
            </a:ln>
          </p:spPr>
        </p:pic>
        <p:sp>
          <p:nvSpPr>
            <p:cNvPr id="81" name="Google Shape;81;p9"/>
            <p:cNvSpPr txBox="1"/>
            <p:nvPr/>
          </p:nvSpPr>
          <p:spPr>
            <a:xfrm>
              <a:off x="514350" y="1050925"/>
              <a:ext cx="0" cy="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grpSp>
      <p:grpSp>
        <p:nvGrpSpPr>
          <p:cNvPr id="82" name="Google Shape;82;p9"/>
          <p:cNvGrpSpPr/>
          <p:nvPr/>
        </p:nvGrpSpPr>
        <p:grpSpPr>
          <a:xfrm>
            <a:off x="512762" y="1042987"/>
            <a:ext cx="8637587" cy="17462"/>
            <a:chOff x="512762" y="1042987"/>
            <a:chExt cx="8637587" cy="17462"/>
          </a:xfrm>
        </p:grpSpPr>
        <p:pic>
          <p:nvPicPr>
            <p:cNvPr id="83" name="Google Shape;83;p9"/>
            <p:cNvPicPr preferRelativeResize="0"/>
            <p:nvPr/>
          </p:nvPicPr>
          <p:blipFill rotWithShape="1">
            <a:blip r:embed="rId2">
              <a:alphaModFix/>
            </a:blip>
            <a:srcRect b="0" l="0" r="0" t="0"/>
            <a:stretch/>
          </p:blipFill>
          <p:spPr>
            <a:xfrm>
              <a:off x="512762" y="1042987"/>
              <a:ext cx="8637587" cy="17462"/>
            </a:xfrm>
            <a:prstGeom prst="rect">
              <a:avLst/>
            </a:prstGeom>
            <a:noFill/>
            <a:ln>
              <a:noFill/>
            </a:ln>
          </p:spPr>
        </p:pic>
        <p:sp>
          <p:nvSpPr>
            <p:cNvPr id="84" name="Google Shape;84;p9"/>
            <p:cNvSpPr txBox="1"/>
            <p:nvPr/>
          </p:nvSpPr>
          <p:spPr>
            <a:xfrm>
              <a:off x="514350" y="1050925"/>
              <a:ext cx="0" cy="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grpSp>
      <p:grpSp>
        <p:nvGrpSpPr>
          <p:cNvPr id="85" name="Google Shape;85;p9"/>
          <p:cNvGrpSpPr/>
          <p:nvPr/>
        </p:nvGrpSpPr>
        <p:grpSpPr>
          <a:xfrm>
            <a:off x="512762" y="1054100"/>
            <a:ext cx="8637587" cy="12700"/>
            <a:chOff x="512762" y="1054100"/>
            <a:chExt cx="8637587" cy="12700"/>
          </a:xfrm>
        </p:grpSpPr>
        <p:pic>
          <p:nvPicPr>
            <p:cNvPr id="86" name="Google Shape;86;p9"/>
            <p:cNvPicPr preferRelativeResize="0"/>
            <p:nvPr/>
          </p:nvPicPr>
          <p:blipFill rotWithShape="1">
            <a:blip r:embed="rId3">
              <a:alphaModFix/>
            </a:blip>
            <a:srcRect b="0" l="0" r="0" t="0"/>
            <a:stretch/>
          </p:blipFill>
          <p:spPr>
            <a:xfrm>
              <a:off x="512762" y="1054100"/>
              <a:ext cx="8637587" cy="12700"/>
            </a:xfrm>
            <a:prstGeom prst="rect">
              <a:avLst/>
            </a:prstGeom>
            <a:noFill/>
            <a:ln>
              <a:noFill/>
            </a:ln>
          </p:spPr>
        </p:pic>
        <p:sp>
          <p:nvSpPr>
            <p:cNvPr id="87" name="Google Shape;87;p9"/>
            <p:cNvSpPr txBox="1"/>
            <p:nvPr/>
          </p:nvSpPr>
          <p:spPr>
            <a:xfrm>
              <a:off x="514350" y="1057275"/>
              <a:ext cx="0" cy="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grpSp>
      <p:sp>
        <p:nvSpPr>
          <p:cNvPr id="88" name="Google Shape;88;p9"/>
          <p:cNvSpPr txBox="1"/>
          <p:nvPr>
            <p:ph idx="1" type="body"/>
          </p:nvPr>
        </p:nvSpPr>
        <p:spPr>
          <a:xfrm>
            <a:off x="304800" y="1554162"/>
            <a:ext cx="8686800" cy="4525962"/>
          </a:xfrm>
          <a:prstGeom prst="rect">
            <a:avLst/>
          </a:prstGeom>
          <a:noFill/>
          <a:ln>
            <a:noFill/>
          </a:ln>
        </p:spPr>
        <p:txBody>
          <a:bodyPr anchorCtr="0" anchor="t" bIns="45700" lIns="91425" spcFirstLastPara="1" rIns="91425" wrap="square" tIns="45700"/>
          <a:lstStyle>
            <a:lvl1pPr indent="-370840" lvl="0" marL="457200" marR="0" rtl="0" algn="l">
              <a:spcBef>
                <a:spcPts val="640"/>
              </a:spcBef>
              <a:spcAft>
                <a:spcPts val="0"/>
              </a:spcAft>
              <a:buClr>
                <a:schemeClr val="accent1"/>
              </a:buClr>
              <a:buSzPts val="2240"/>
              <a:buFont typeface="Noto Sans Symbols"/>
              <a:buChar char="✕"/>
              <a:defRPr b="0" i="0" sz="3200" u="none" cap="none" strike="noStrike">
                <a:solidFill>
                  <a:schemeClr val="dk2"/>
                </a:solidFill>
                <a:latin typeface="Source Sans Pro"/>
                <a:ea typeface="Source Sans Pro"/>
                <a:cs typeface="Source Sans Pro"/>
                <a:sym typeface="Source Sans Pro"/>
              </a:defRPr>
            </a:lvl1pPr>
            <a:lvl2pPr indent="-353060" lvl="1" marL="914400" marR="0" rtl="0" algn="l">
              <a:spcBef>
                <a:spcPts val="560"/>
              </a:spcBef>
              <a:spcAft>
                <a:spcPts val="0"/>
              </a:spcAft>
              <a:buClr>
                <a:schemeClr val="accent1"/>
              </a:buClr>
              <a:buSzPts val="1960"/>
              <a:buFont typeface="Noto Sans Symbols"/>
              <a:buChar char="+"/>
              <a:defRPr b="0" i="0" sz="2800" u="none" cap="none" strike="noStrike">
                <a:solidFill>
                  <a:schemeClr val="dk2"/>
                </a:solidFill>
                <a:latin typeface="Source Sans Pro"/>
                <a:ea typeface="Source Sans Pro"/>
                <a:cs typeface="Source Sans Pro"/>
                <a:sym typeface="Source Sans Pro"/>
              </a:defRPr>
            </a:lvl2pPr>
            <a:lvl3pPr indent="-335280" lvl="2" marL="1371600" marR="0" rtl="0" algn="l">
              <a:spcBef>
                <a:spcPts val="480"/>
              </a:spcBef>
              <a:spcAft>
                <a:spcPts val="0"/>
              </a:spcAft>
              <a:buClr>
                <a:schemeClr val="accent1"/>
              </a:buClr>
              <a:buSzPts val="1680"/>
              <a:buFont typeface="Noto Sans Symbols"/>
              <a:buChar char="✕"/>
              <a:defRPr b="0" i="0" sz="2400" u="none" cap="none" strike="noStrike">
                <a:solidFill>
                  <a:schemeClr val="dk2"/>
                </a:solidFill>
                <a:latin typeface="Source Sans Pro"/>
                <a:ea typeface="Source Sans Pro"/>
                <a:cs typeface="Source Sans Pro"/>
                <a:sym typeface="Source Sans Pro"/>
              </a:defRPr>
            </a:lvl3pPr>
            <a:lvl4pPr indent="-317500" lvl="3" marL="1828800" marR="0" rtl="0" algn="l">
              <a:spcBef>
                <a:spcPts val="400"/>
              </a:spcBef>
              <a:spcAft>
                <a:spcPts val="0"/>
              </a:spcAft>
              <a:buClr>
                <a:schemeClr val="accent1"/>
              </a:buClr>
              <a:buSzPts val="1400"/>
              <a:buFont typeface="Noto Sans Symbols"/>
              <a:buChar char="✱"/>
              <a:defRPr b="0" i="0" sz="2000" u="none" cap="none" strike="noStrike">
                <a:solidFill>
                  <a:schemeClr val="dk2"/>
                </a:solidFill>
                <a:latin typeface="Source Sans Pro"/>
                <a:ea typeface="Source Sans Pro"/>
                <a:cs typeface="Source Sans Pro"/>
                <a:sym typeface="Source Sans Pro"/>
              </a:defRPr>
            </a:lvl4pPr>
            <a:lvl5pPr indent="-297179" lvl="4" marL="2286000" marR="0" rtl="0" algn="l">
              <a:spcBef>
                <a:spcPts val="360"/>
              </a:spcBef>
              <a:spcAft>
                <a:spcPts val="0"/>
              </a:spcAft>
              <a:buClr>
                <a:schemeClr val="accent1"/>
              </a:buClr>
              <a:buSzPts val="1080"/>
              <a:buFont typeface="Noto Sans Symbols"/>
              <a:buChar char="✕"/>
              <a:defRPr b="0" i="0" sz="1800" u="none" cap="none" strike="noStrike">
                <a:solidFill>
                  <a:schemeClr val="dk2"/>
                </a:solidFill>
                <a:latin typeface="Source Sans Pro"/>
                <a:ea typeface="Source Sans Pro"/>
                <a:cs typeface="Source Sans Pro"/>
                <a:sym typeface="Source Sans Pro"/>
              </a:defRPr>
            </a:lvl5pPr>
            <a:lvl6pPr indent="-297179" lvl="5" marL="2743200" marR="0" rtl="0" algn="l">
              <a:spcBef>
                <a:spcPts val="360"/>
              </a:spcBef>
              <a:spcAft>
                <a:spcPts val="0"/>
              </a:spcAft>
              <a:buClr>
                <a:schemeClr val="accent1"/>
              </a:buClr>
              <a:buSzPts val="1080"/>
              <a:buFont typeface="Noto Sans Symbols"/>
              <a:buChar char="+"/>
              <a:defRPr b="0" i="0" sz="1800" u="none" cap="none" strike="noStrike">
                <a:solidFill>
                  <a:schemeClr val="dk2"/>
                </a:solidFill>
                <a:latin typeface="Source Sans Pro"/>
                <a:ea typeface="Source Sans Pro"/>
                <a:cs typeface="Source Sans Pro"/>
                <a:sym typeface="Source Sans Pro"/>
              </a:defRPr>
            </a:lvl6pPr>
            <a:lvl7pPr indent="-289560" lvl="6" marL="3200400" marR="0" rtl="0" algn="l">
              <a:spcBef>
                <a:spcPts val="320"/>
              </a:spcBef>
              <a:spcAft>
                <a:spcPts val="0"/>
              </a:spcAft>
              <a:buClr>
                <a:schemeClr val="accent1"/>
              </a:buClr>
              <a:buSzPts val="960"/>
              <a:buFont typeface="Noto Sans Symbols"/>
              <a:buChar char="✱"/>
              <a:defRPr b="0" i="0" sz="1600" u="none" cap="none" strike="noStrike">
                <a:solidFill>
                  <a:schemeClr val="dk2"/>
                </a:solidFill>
                <a:latin typeface="Source Sans Pro"/>
                <a:ea typeface="Source Sans Pro"/>
                <a:cs typeface="Source Sans Pro"/>
                <a:sym typeface="Source Sans Pro"/>
              </a:defRPr>
            </a:lvl7pPr>
            <a:lvl8pPr indent="-289559" lvl="7" marL="3657600" marR="0" rtl="0" algn="l">
              <a:spcBef>
                <a:spcPts val="320"/>
              </a:spcBef>
              <a:spcAft>
                <a:spcPts val="0"/>
              </a:spcAft>
              <a:buClr>
                <a:schemeClr val="accent1"/>
              </a:buClr>
              <a:buSzPts val="960"/>
              <a:buFont typeface="Noto Sans Symbols"/>
              <a:buChar char="◆"/>
              <a:defRPr b="0" i="0" sz="1600" u="none" cap="none" strike="noStrike">
                <a:solidFill>
                  <a:schemeClr val="dk2"/>
                </a:solidFill>
                <a:latin typeface="Source Sans Pro"/>
                <a:ea typeface="Source Sans Pro"/>
                <a:cs typeface="Source Sans Pro"/>
                <a:sym typeface="Source Sans Pro"/>
              </a:defRPr>
            </a:lvl8pPr>
            <a:lvl9pPr indent="-281940" lvl="8" marL="4114800" marR="0" rtl="0" algn="l">
              <a:spcBef>
                <a:spcPts val="280"/>
              </a:spcBef>
              <a:spcAft>
                <a:spcPts val="0"/>
              </a:spcAft>
              <a:buClr>
                <a:schemeClr val="accent1"/>
              </a:buClr>
              <a:buSzPts val="840"/>
              <a:buFont typeface="Noto Sans Symbols"/>
              <a:buChar char="◼"/>
              <a:defRPr b="0" i="0" sz="1400" u="none" cap="none" strike="noStrike">
                <a:solidFill>
                  <a:schemeClr val="dk2"/>
                </a:solidFill>
                <a:latin typeface="Source Sans Pro"/>
                <a:ea typeface="Source Sans Pro"/>
                <a:cs typeface="Source Sans Pro"/>
                <a:sym typeface="Source Sans Pro"/>
              </a:defRPr>
            </a:lvl9pPr>
          </a:lstStyle>
          <a:p/>
        </p:txBody>
      </p:sp>
      <p:sp>
        <p:nvSpPr>
          <p:cNvPr id="89" name="Google Shape;89;p9"/>
          <p:cNvSpPr txBox="1"/>
          <p:nvPr>
            <p:ph type="title"/>
          </p:nvPr>
        </p:nvSpPr>
        <p:spPr>
          <a:xfrm>
            <a:off x="304800" y="457200"/>
            <a:ext cx="8686800" cy="838200"/>
          </a:xfrm>
          <a:prstGeom prst="rect">
            <a:avLst/>
          </a:prstGeom>
          <a:noFill/>
          <a:ln>
            <a:noFill/>
          </a:ln>
        </p:spPr>
        <p:txBody>
          <a:bodyPr anchorCtr="0" anchor="ctr" bIns="45700" lIns="91425" spcFirstLastPara="1" rIns="91425" wrap="square" tIns="45700"/>
          <a:lstStyle>
            <a:lvl1pPr lvl="0" marR="0" rtl="0" algn="l">
              <a:spcBef>
                <a:spcPts val="0"/>
              </a:spcBef>
              <a:spcAft>
                <a:spcPts val="0"/>
              </a:spcAft>
              <a:buSzPts val="1400"/>
              <a:buNone/>
              <a:defRPr b="0" i="0" sz="3600" u="none" cap="none" strike="noStrike">
                <a:solidFill>
                  <a:schemeClr val="dk2"/>
                </a:solidFill>
                <a:latin typeface="Source Sans Pro"/>
                <a:ea typeface="Source Sans Pro"/>
                <a:cs typeface="Source Sans Pro"/>
                <a:sym typeface="Source Sans Pro"/>
              </a:defRPr>
            </a:lvl1pPr>
            <a:lvl2pPr lvl="1" marR="0" rtl="0" algn="l">
              <a:spcBef>
                <a:spcPts val="0"/>
              </a:spcBef>
              <a:spcAft>
                <a:spcPts val="0"/>
              </a:spcAft>
              <a:buSzPts val="1400"/>
              <a:buNone/>
              <a:defRPr b="0" i="0" sz="3600" u="none" cap="none" strike="noStrike">
                <a:solidFill>
                  <a:schemeClr val="dk2"/>
                </a:solidFill>
                <a:latin typeface="Source Sans Pro"/>
                <a:ea typeface="Source Sans Pro"/>
                <a:cs typeface="Source Sans Pro"/>
                <a:sym typeface="Source Sans Pro"/>
              </a:defRPr>
            </a:lvl2pPr>
            <a:lvl3pPr lvl="2" marR="0" rtl="0" algn="l">
              <a:spcBef>
                <a:spcPts val="0"/>
              </a:spcBef>
              <a:spcAft>
                <a:spcPts val="0"/>
              </a:spcAft>
              <a:buSzPts val="1400"/>
              <a:buNone/>
              <a:defRPr b="0" i="0" sz="3600" u="none" cap="none" strike="noStrike">
                <a:solidFill>
                  <a:schemeClr val="dk2"/>
                </a:solidFill>
                <a:latin typeface="Source Sans Pro"/>
                <a:ea typeface="Source Sans Pro"/>
                <a:cs typeface="Source Sans Pro"/>
                <a:sym typeface="Source Sans Pro"/>
              </a:defRPr>
            </a:lvl3pPr>
            <a:lvl4pPr lvl="3" marR="0" rtl="0" algn="l">
              <a:spcBef>
                <a:spcPts val="0"/>
              </a:spcBef>
              <a:spcAft>
                <a:spcPts val="0"/>
              </a:spcAft>
              <a:buSzPts val="1400"/>
              <a:buNone/>
              <a:defRPr b="0" i="0" sz="3600" u="none" cap="none" strike="noStrike">
                <a:solidFill>
                  <a:schemeClr val="dk2"/>
                </a:solidFill>
                <a:latin typeface="Source Sans Pro"/>
                <a:ea typeface="Source Sans Pro"/>
                <a:cs typeface="Source Sans Pro"/>
                <a:sym typeface="Source Sans Pro"/>
              </a:defRPr>
            </a:lvl4pPr>
            <a:lvl5pPr lvl="4" marR="0" rtl="0" algn="l">
              <a:spcBef>
                <a:spcPts val="0"/>
              </a:spcBef>
              <a:spcAft>
                <a:spcPts val="0"/>
              </a:spcAft>
              <a:buSzPts val="1400"/>
              <a:buNone/>
              <a:defRPr b="0" i="0" sz="3600" u="none" cap="none" strike="noStrike">
                <a:solidFill>
                  <a:schemeClr val="dk2"/>
                </a:solidFill>
                <a:latin typeface="Source Sans Pro"/>
                <a:ea typeface="Source Sans Pro"/>
                <a:cs typeface="Source Sans Pro"/>
                <a:sym typeface="Source Sans Pro"/>
              </a:defRPr>
            </a:lvl5pPr>
            <a:lvl6pPr lvl="5" marR="0" rtl="0" algn="l">
              <a:spcBef>
                <a:spcPts val="0"/>
              </a:spcBef>
              <a:spcAft>
                <a:spcPts val="0"/>
              </a:spcAft>
              <a:buSzPts val="1400"/>
              <a:buNone/>
              <a:defRPr b="0" i="0" sz="3600" u="none" cap="none" strike="noStrike">
                <a:solidFill>
                  <a:schemeClr val="dk2"/>
                </a:solidFill>
                <a:latin typeface="Source Sans Pro"/>
                <a:ea typeface="Source Sans Pro"/>
                <a:cs typeface="Source Sans Pro"/>
                <a:sym typeface="Source Sans Pro"/>
              </a:defRPr>
            </a:lvl6pPr>
            <a:lvl7pPr lvl="6" marR="0" rtl="0" algn="l">
              <a:spcBef>
                <a:spcPts val="0"/>
              </a:spcBef>
              <a:spcAft>
                <a:spcPts val="0"/>
              </a:spcAft>
              <a:buSzPts val="1400"/>
              <a:buNone/>
              <a:defRPr b="0" i="0" sz="3600" u="none" cap="none" strike="noStrike">
                <a:solidFill>
                  <a:schemeClr val="dk2"/>
                </a:solidFill>
                <a:latin typeface="Source Sans Pro"/>
                <a:ea typeface="Source Sans Pro"/>
                <a:cs typeface="Source Sans Pro"/>
                <a:sym typeface="Source Sans Pro"/>
              </a:defRPr>
            </a:lvl7pPr>
            <a:lvl8pPr lvl="7" marR="0" rtl="0" algn="l">
              <a:spcBef>
                <a:spcPts val="0"/>
              </a:spcBef>
              <a:spcAft>
                <a:spcPts val="0"/>
              </a:spcAft>
              <a:buSzPts val="1400"/>
              <a:buNone/>
              <a:defRPr b="0" i="0" sz="3600" u="none" cap="none" strike="noStrike">
                <a:solidFill>
                  <a:schemeClr val="dk2"/>
                </a:solidFill>
                <a:latin typeface="Source Sans Pro"/>
                <a:ea typeface="Source Sans Pro"/>
                <a:cs typeface="Source Sans Pro"/>
                <a:sym typeface="Source Sans Pro"/>
              </a:defRPr>
            </a:lvl8pPr>
            <a:lvl9pPr lvl="8" marR="0" rtl="0" algn="l">
              <a:spcBef>
                <a:spcPts val="0"/>
              </a:spcBef>
              <a:spcAft>
                <a:spcPts val="0"/>
              </a:spcAft>
              <a:buSzPts val="1400"/>
              <a:buNone/>
              <a:defRPr b="0" i="0" sz="3600" u="none" cap="none" strike="noStrike">
                <a:solidFill>
                  <a:schemeClr val="dk2"/>
                </a:solidFill>
                <a:latin typeface="Source Sans Pro"/>
                <a:ea typeface="Source Sans Pro"/>
                <a:cs typeface="Source Sans Pro"/>
                <a:sym typeface="Source Sans Pro"/>
              </a:defRPr>
            </a:lvl9pPr>
          </a:lstStyle>
          <a:p/>
        </p:txBody>
      </p:sp>
      <p:sp>
        <p:nvSpPr>
          <p:cNvPr id="90" name="Google Shape;90;p9"/>
          <p:cNvSpPr txBox="1"/>
          <p:nvPr>
            <p:ph idx="10" type="dt"/>
          </p:nvPr>
        </p:nvSpPr>
        <p:spPr>
          <a:xfrm>
            <a:off x="6477000" y="76200"/>
            <a:ext cx="2514600" cy="288925"/>
          </a:xfrm>
          <a:prstGeom prst="rect">
            <a:avLst/>
          </a:prstGeom>
          <a:noFill/>
          <a:ln>
            <a:noFill/>
          </a:ln>
        </p:spPr>
        <p:txBody>
          <a:bodyPr anchorCtr="0" anchor="t" bIns="45700" lIns="91425" spcFirstLastPara="1" rIns="91425" wrap="square" tIns="45700"/>
          <a:lstStyle>
            <a:lvl1pPr lvl="0" marR="0" rtl="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1" name="Google Shape;91;p9"/>
          <p:cNvSpPr txBox="1"/>
          <p:nvPr>
            <p:ph idx="11" type="ftr"/>
          </p:nvPr>
        </p:nvSpPr>
        <p:spPr>
          <a:xfrm>
            <a:off x="3124200" y="76200"/>
            <a:ext cx="3352800" cy="288925"/>
          </a:xfrm>
          <a:prstGeom prst="rect">
            <a:avLst/>
          </a:prstGeom>
          <a:noFill/>
          <a:ln>
            <a:noFill/>
          </a:ln>
        </p:spPr>
        <p:txBody>
          <a:bodyPr anchorCtr="0" anchor="t" bIns="45700" lIns="91425" spcFirstLastPara="1" rIns="91425" wrap="square" tIns="45700"/>
          <a:lstStyle>
            <a:lvl1pPr lvl="0" marR="0" rtl="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2" name="Google Shape;92;p9"/>
          <p:cNvSpPr txBox="1"/>
          <p:nvPr>
            <p:ph idx="12" type="sldNum"/>
          </p:nvPr>
        </p:nvSpPr>
        <p:spPr>
          <a:xfrm>
            <a:off x="8229600" y="6477000"/>
            <a:ext cx="762000" cy="244475"/>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D38E27"/>
              </a:buClr>
              <a:buSzPts val="1200"/>
              <a:buFont typeface="Source Sans Pro"/>
              <a:buNone/>
              <a:defRPr b="0" i="0" sz="1200" u="none">
                <a:solidFill>
                  <a:srgbClr val="D38E27"/>
                </a:solidFill>
                <a:latin typeface="Source Sans Pro"/>
                <a:ea typeface="Source Sans Pro"/>
                <a:cs typeface="Source Sans Pro"/>
                <a:sym typeface="Source Sans Pro"/>
              </a:defRPr>
            </a:lvl1pPr>
            <a:lvl2pPr indent="0" lvl="1" marL="0" marR="0" rtl="0" algn="r">
              <a:lnSpc>
                <a:spcPct val="100000"/>
              </a:lnSpc>
              <a:spcBef>
                <a:spcPts val="0"/>
              </a:spcBef>
              <a:spcAft>
                <a:spcPts val="0"/>
              </a:spcAft>
              <a:buClr>
                <a:srgbClr val="D38E27"/>
              </a:buClr>
              <a:buSzPts val="1200"/>
              <a:buFont typeface="Source Sans Pro"/>
              <a:buNone/>
              <a:defRPr b="0" i="0" sz="1200" u="none">
                <a:solidFill>
                  <a:srgbClr val="D38E27"/>
                </a:solidFill>
                <a:latin typeface="Source Sans Pro"/>
                <a:ea typeface="Source Sans Pro"/>
                <a:cs typeface="Source Sans Pro"/>
                <a:sym typeface="Source Sans Pro"/>
              </a:defRPr>
            </a:lvl2pPr>
            <a:lvl3pPr indent="0" lvl="2" marL="0" marR="0" rtl="0" algn="r">
              <a:lnSpc>
                <a:spcPct val="100000"/>
              </a:lnSpc>
              <a:spcBef>
                <a:spcPts val="0"/>
              </a:spcBef>
              <a:spcAft>
                <a:spcPts val="0"/>
              </a:spcAft>
              <a:buClr>
                <a:srgbClr val="D38E27"/>
              </a:buClr>
              <a:buSzPts val="1200"/>
              <a:buFont typeface="Source Sans Pro"/>
              <a:buNone/>
              <a:defRPr b="0" i="0" sz="1200" u="none">
                <a:solidFill>
                  <a:srgbClr val="D38E27"/>
                </a:solidFill>
                <a:latin typeface="Source Sans Pro"/>
                <a:ea typeface="Source Sans Pro"/>
                <a:cs typeface="Source Sans Pro"/>
                <a:sym typeface="Source Sans Pro"/>
              </a:defRPr>
            </a:lvl3pPr>
            <a:lvl4pPr indent="0" lvl="3" marL="0" marR="0" rtl="0" algn="r">
              <a:lnSpc>
                <a:spcPct val="100000"/>
              </a:lnSpc>
              <a:spcBef>
                <a:spcPts val="0"/>
              </a:spcBef>
              <a:spcAft>
                <a:spcPts val="0"/>
              </a:spcAft>
              <a:buClr>
                <a:srgbClr val="D38E27"/>
              </a:buClr>
              <a:buSzPts val="1200"/>
              <a:buFont typeface="Source Sans Pro"/>
              <a:buNone/>
              <a:defRPr b="0" i="0" sz="1200" u="none">
                <a:solidFill>
                  <a:srgbClr val="D38E27"/>
                </a:solidFill>
                <a:latin typeface="Source Sans Pro"/>
                <a:ea typeface="Source Sans Pro"/>
                <a:cs typeface="Source Sans Pro"/>
                <a:sym typeface="Source Sans Pro"/>
              </a:defRPr>
            </a:lvl4pPr>
            <a:lvl5pPr indent="0" lvl="4" marL="0" marR="0" rtl="0" algn="r">
              <a:lnSpc>
                <a:spcPct val="100000"/>
              </a:lnSpc>
              <a:spcBef>
                <a:spcPts val="0"/>
              </a:spcBef>
              <a:spcAft>
                <a:spcPts val="0"/>
              </a:spcAft>
              <a:buClr>
                <a:srgbClr val="D38E27"/>
              </a:buClr>
              <a:buSzPts val="1200"/>
              <a:buFont typeface="Source Sans Pro"/>
              <a:buNone/>
              <a:defRPr b="0" i="0" sz="1200" u="none">
                <a:solidFill>
                  <a:srgbClr val="D38E27"/>
                </a:solidFill>
                <a:latin typeface="Source Sans Pro"/>
                <a:ea typeface="Source Sans Pro"/>
                <a:cs typeface="Source Sans Pro"/>
                <a:sym typeface="Source Sans Pro"/>
              </a:defRPr>
            </a:lvl5pPr>
            <a:lvl6pPr indent="0" lvl="5" marL="0" marR="0" rtl="0" algn="r">
              <a:lnSpc>
                <a:spcPct val="100000"/>
              </a:lnSpc>
              <a:spcBef>
                <a:spcPts val="0"/>
              </a:spcBef>
              <a:spcAft>
                <a:spcPts val="0"/>
              </a:spcAft>
              <a:buClr>
                <a:srgbClr val="D38E27"/>
              </a:buClr>
              <a:buSzPts val="1200"/>
              <a:buFont typeface="Source Sans Pro"/>
              <a:buNone/>
              <a:defRPr b="0" i="0" sz="1200" u="none">
                <a:solidFill>
                  <a:srgbClr val="D38E27"/>
                </a:solidFill>
                <a:latin typeface="Source Sans Pro"/>
                <a:ea typeface="Source Sans Pro"/>
                <a:cs typeface="Source Sans Pro"/>
                <a:sym typeface="Source Sans Pro"/>
              </a:defRPr>
            </a:lvl6pPr>
            <a:lvl7pPr indent="0" lvl="6" marL="0" marR="0" rtl="0" algn="r">
              <a:lnSpc>
                <a:spcPct val="100000"/>
              </a:lnSpc>
              <a:spcBef>
                <a:spcPts val="0"/>
              </a:spcBef>
              <a:spcAft>
                <a:spcPts val="0"/>
              </a:spcAft>
              <a:buClr>
                <a:srgbClr val="D38E27"/>
              </a:buClr>
              <a:buSzPts val="1200"/>
              <a:buFont typeface="Source Sans Pro"/>
              <a:buNone/>
              <a:defRPr b="0" i="0" sz="1200" u="none">
                <a:solidFill>
                  <a:srgbClr val="D38E27"/>
                </a:solidFill>
                <a:latin typeface="Source Sans Pro"/>
                <a:ea typeface="Source Sans Pro"/>
                <a:cs typeface="Source Sans Pro"/>
                <a:sym typeface="Source Sans Pro"/>
              </a:defRPr>
            </a:lvl7pPr>
            <a:lvl8pPr indent="0" lvl="7" marL="0" marR="0" rtl="0" algn="r">
              <a:lnSpc>
                <a:spcPct val="100000"/>
              </a:lnSpc>
              <a:spcBef>
                <a:spcPts val="0"/>
              </a:spcBef>
              <a:spcAft>
                <a:spcPts val="0"/>
              </a:spcAft>
              <a:buClr>
                <a:srgbClr val="D38E27"/>
              </a:buClr>
              <a:buSzPts val="1200"/>
              <a:buFont typeface="Source Sans Pro"/>
              <a:buNone/>
              <a:defRPr b="0" i="0" sz="1200" u="none">
                <a:solidFill>
                  <a:srgbClr val="D38E27"/>
                </a:solidFill>
                <a:latin typeface="Source Sans Pro"/>
                <a:ea typeface="Source Sans Pro"/>
                <a:cs typeface="Source Sans Pro"/>
                <a:sym typeface="Source Sans Pro"/>
              </a:defRPr>
            </a:lvl8pPr>
            <a:lvl9pPr indent="0" lvl="8" marL="0" marR="0" rtl="0" algn="r">
              <a:lnSpc>
                <a:spcPct val="100000"/>
              </a:lnSpc>
              <a:spcBef>
                <a:spcPts val="0"/>
              </a:spcBef>
              <a:spcAft>
                <a:spcPts val="0"/>
              </a:spcAft>
              <a:buClr>
                <a:srgbClr val="D38E27"/>
              </a:buClr>
              <a:buSzPts val="1200"/>
              <a:buFont typeface="Source Sans Pro"/>
              <a:buNone/>
              <a:defRPr b="0" i="0" sz="1200" u="none">
                <a:solidFill>
                  <a:srgbClr val="D38E27"/>
                </a:solidFill>
                <a:latin typeface="Source Sans Pro"/>
                <a:ea typeface="Source Sans Pro"/>
                <a:cs typeface="Source Sans Pro"/>
                <a:sym typeface="Source Sans Pro"/>
              </a:defRPr>
            </a:lvl9pPr>
          </a:lstStyle>
          <a:p>
            <a:pPr indent="0" lvl="0" marL="0" rtl="0" algn="r">
              <a:spcBef>
                <a:spcPts val="0"/>
              </a:spcBef>
              <a:spcAft>
                <a:spcPts val="0"/>
              </a:spcAft>
              <a:buNone/>
            </a:pPr>
            <a:fld id="{00000000-1234-1234-1234-123412341234}" type="slidenum">
              <a:rPr lang="en-US"/>
              <a:t>‹#›</a:t>
            </a:fld>
            <a:endParaRPr sz="14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53" r:id="rId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1">
            <a:alphaModFix/>
          </a:blip>
          <a:stretch>
            <a:fillRect/>
          </a:stretch>
        </a:blipFill>
      </p:bgPr>
    </p:bg>
    <p:spTree>
      <p:nvGrpSpPr>
        <p:cNvPr id="100" name="Shape 100"/>
        <p:cNvGrpSpPr/>
        <p:nvPr/>
      </p:nvGrpSpPr>
      <p:grpSpPr>
        <a:xfrm>
          <a:off x="0" y="0"/>
          <a:ext cx="0" cy="0"/>
          <a:chOff x="0" y="0"/>
          <a:chExt cx="0" cy="0"/>
        </a:xfrm>
      </p:grpSpPr>
      <p:sp>
        <p:nvSpPr>
          <p:cNvPr id="101" name="Google Shape;101;p11"/>
          <p:cNvSpPr txBox="1"/>
          <p:nvPr>
            <p:ph idx="1" type="body"/>
          </p:nvPr>
        </p:nvSpPr>
        <p:spPr>
          <a:xfrm>
            <a:off x="304800" y="1554162"/>
            <a:ext cx="8686800" cy="4525962"/>
          </a:xfrm>
          <a:prstGeom prst="rect">
            <a:avLst/>
          </a:prstGeom>
          <a:noFill/>
          <a:ln>
            <a:noFill/>
          </a:ln>
        </p:spPr>
        <p:txBody>
          <a:bodyPr anchorCtr="0" anchor="t" bIns="45700" lIns="91425" spcFirstLastPara="1" rIns="91425" wrap="square" tIns="45700"/>
          <a:lstStyle>
            <a:lvl1pPr indent="-370840" lvl="0" marL="457200" marR="0" rtl="0" algn="l">
              <a:spcBef>
                <a:spcPts val="640"/>
              </a:spcBef>
              <a:spcAft>
                <a:spcPts val="0"/>
              </a:spcAft>
              <a:buClr>
                <a:schemeClr val="accent1"/>
              </a:buClr>
              <a:buSzPts val="2240"/>
              <a:buFont typeface="Noto Sans Symbols"/>
              <a:buChar char="✕"/>
              <a:defRPr b="0" i="0" sz="3200" u="none" cap="none" strike="noStrike">
                <a:solidFill>
                  <a:schemeClr val="dk2"/>
                </a:solidFill>
                <a:latin typeface="Source Sans Pro"/>
                <a:ea typeface="Source Sans Pro"/>
                <a:cs typeface="Source Sans Pro"/>
                <a:sym typeface="Source Sans Pro"/>
              </a:defRPr>
            </a:lvl1pPr>
            <a:lvl2pPr indent="-353060" lvl="1" marL="914400" marR="0" rtl="0" algn="l">
              <a:spcBef>
                <a:spcPts val="560"/>
              </a:spcBef>
              <a:spcAft>
                <a:spcPts val="0"/>
              </a:spcAft>
              <a:buClr>
                <a:schemeClr val="accent1"/>
              </a:buClr>
              <a:buSzPts val="1960"/>
              <a:buFont typeface="Noto Sans Symbols"/>
              <a:buChar char="+"/>
              <a:defRPr b="0" i="0" sz="2800" u="none" cap="none" strike="noStrike">
                <a:solidFill>
                  <a:schemeClr val="dk2"/>
                </a:solidFill>
                <a:latin typeface="Source Sans Pro"/>
                <a:ea typeface="Source Sans Pro"/>
                <a:cs typeface="Source Sans Pro"/>
                <a:sym typeface="Source Sans Pro"/>
              </a:defRPr>
            </a:lvl2pPr>
            <a:lvl3pPr indent="-335280" lvl="2" marL="1371600" marR="0" rtl="0" algn="l">
              <a:spcBef>
                <a:spcPts val="480"/>
              </a:spcBef>
              <a:spcAft>
                <a:spcPts val="0"/>
              </a:spcAft>
              <a:buClr>
                <a:schemeClr val="accent1"/>
              </a:buClr>
              <a:buSzPts val="1680"/>
              <a:buFont typeface="Noto Sans Symbols"/>
              <a:buChar char="✕"/>
              <a:defRPr b="0" i="0" sz="2400" u="none" cap="none" strike="noStrike">
                <a:solidFill>
                  <a:schemeClr val="dk2"/>
                </a:solidFill>
                <a:latin typeface="Source Sans Pro"/>
                <a:ea typeface="Source Sans Pro"/>
                <a:cs typeface="Source Sans Pro"/>
                <a:sym typeface="Source Sans Pro"/>
              </a:defRPr>
            </a:lvl3pPr>
            <a:lvl4pPr indent="-317500" lvl="3" marL="1828800" marR="0" rtl="0" algn="l">
              <a:spcBef>
                <a:spcPts val="400"/>
              </a:spcBef>
              <a:spcAft>
                <a:spcPts val="0"/>
              </a:spcAft>
              <a:buClr>
                <a:schemeClr val="accent1"/>
              </a:buClr>
              <a:buSzPts val="1400"/>
              <a:buFont typeface="Noto Sans Symbols"/>
              <a:buChar char="✱"/>
              <a:defRPr b="0" i="0" sz="2000" u="none" cap="none" strike="noStrike">
                <a:solidFill>
                  <a:schemeClr val="dk2"/>
                </a:solidFill>
                <a:latin typeface="Source Sans Pro"/>
                <a:ea typeface="Source Sans Pro"/>
                <a:cs typeface="Source Sans Pro"/>
                <a:sym typeface="Source Sans Pro"/>
              </a:defRPr>
            </a:lvl4pPr>
            <a:lvl5pPr indent="-297179" lvl="4" marL="2286000" marR="0" rtl="0" algn="l">
              <a:spcBef>
                <a:spcPts val="360"/>
              </a:spcBef>
              <a:spcAft>
                <a:spcPts val="0"/>
              </a:spcAft>
              <a:buClr>
                <a:schemeClr val="accent1"/>
              </a:buClr>
              <a:buSzPts val="1080"/>
              <a:buFont typeface="Noto Sans Symbols"/>
              <a:buChar char="✕"/>
              <a:defRPr b="0" i="0" sz="1800" u="none" cap="none" strike="noStrike">
                <a:solidFill>
                  <a:schemeClr val="dk2"/>
                </a:solidFill>
                <a:latin typeface="Source Sans Pro"/>
                <a:ea typeface="Source Sans Pro"/>
                <a:cs typeface="Source Sans Pro"/>
                <a:sym typeface="Source Sans Pro"/>
              </a:defRPr>
            </a:lvl5pPr>
            <a:lvl6pPr indent="-297179" lvl="5" marL="2743200" marR="0" rtl="0" algn="l">
              <a:spcBef>
                <a:spcPts val="360"/>
              </a:spcBef>
              <a:spcAft>
                <a:spcPts val="0"/>
              </a:spcAft>
              <a:buClr>
                <a:schemeClr val="accent1"/>
              </a:buClr>
              <a:buSzPts val="1080"/>
              <a:buFont typeface="Noto Sans Symbols"/>
              <a:buChar char="+"/>
              <a:defRPr b="0" i="0" sz="1800" u="none" cap="none" strike="noStrike">
                <a:solidFill>
                  <a:schemeClr val="dk2"/>
                </a:solidFill>
                <a:latin typeface="Source Sans Pro"/>
                <a:ea typeface="Source Sans Pro"/>
                <a:cs typeface="Source Sans Pro"/>
                <a:sym typeface="Source Sans Pro"/>
              </a:defRPr>
            </a:lvl6pPr>
            <a:lvl7pPr indent="-289560" lvl="6" marL="3200400" marR="0" rtl="0" algn="l">
              <a:spcBef>
                <a:spcPts val="320"/>
              </a:spcBef>
              <a:spcAft>
                <a:spcPts val="0"/>
              </a:spcAft>
              <a:buClr>
                <a:schemeClr val="accent1"/>
              </a:buClr>
              <a:buSzPts val="960"/>
              <a:buFont typeface="Noto Sans Symbols"/>
              <a:buChar char="✱"/>
              <a:defRPr b="0" i="0" sz="1600" u="none" cap="none" strike="noStrike">
                <a:solidFill>
                  <a:schemeClr val="dk2"/>
                </a:solidFill>
                <a:latin typeface="Source Sans Pro"/>
                <a:ea typeface="Source Sans Pro"/>
                <a:cs typeface="Source Sans Pro"/>
                <a:sym typeface="Source Sans Pro"/>
              </a:defRPr>
            </a:lvl7pPr>
            <a:lvl8pPr indent="-289559" lvl="7" marL="3657600" marR="0" rtl="0" algn="l">
              <a:spcBef>
                <a:spcPts val="320"/>
              </a:spcBef>
              <a:spcAft>
                <a:spcPts val="0"/>
              </a:spcAft>
              <a:buClr>
                <a:schemeClr val="accent1"/>
              </a:buClr>
              <a:buSzPts val="960"/>
              <a:buFont typeface="Noto Sans Symbols"/>
              <a:buChar char="◆"/>
              <a:defRPr b="0" i="0" sz="1600" u="none" cap="none" strike="noStrike">
                <a:solidFill>
                  <a:schemeClr val="dk2"/>
                </a:solidFill>
                <a:latin typeface="Source Sans Pro"/>
                <a:ea typeface="Source Sans Pro"/>
                <a:cs typeface="Source Sans Pro"/>
                <a:sym typeface="Source Sans Pro"/>
              </a:defRPr>
            </a:lvl8pPr>
            <a:lvl9pPr indent="-281940" lvl="8" marL="4114800" marR="0" rtl="0" algn="l">
              <a:spcBef>
                <a:spcPts val="280"/>
              </a:spcBef>
              <a:spcAft>
                <a:spcPts val="0"/>
              </a:spcAft>
              <a:buClr>
                <a:schemeClr val="accent1"/>
              </a:buClr>
              <a:buSzPts val="840"/>
              <a:buFont typeface="Noto Sans Symbols"/>
              <a:buChar char="◼"/>
              <a:defRPr b="0" i="0" sz="1400" u="none" cap="none" strike="noStrike">
                <a:solidFill>
                  <a:schemeClr val="dk2"/>
                </a:solidFill>
                <a:latin typeface="Source Sans Pro"/>
                <a:ea typeface="Source Sans Pro"/>
                <a:cs typeface="Source Sans Pro"/>
                <a:sym typeface="Source Sans Pro"/>
              </a:defRPr>
            </a:lvl9pPr>
          </a:lstStyle>
          <a:p/>
        </p:txBody>
      </p:sp>
      <p:sp>
        <p:nvSpPr>
          <p:cNvPr id="102" name="Google Shape;102;p11"/>
          <p:cNvSpPr txBox="1"/>
          <p:nvPr>
            <p:ph type="title"/>
          </p:nvPr>
        </p:nvSpPr>
        <p:spPr>
          <a:xfrm>
            <a:off x="304800" y="457200"/>
            <a:ext cx="8686800" cy="838200"/>
          </a:xfrm>
          <a:prstGeom prst="rect">
            <a:avLst/>
          </a:prstGeom>
          <a:noFill/>
          <a:ln>
            <a:noFill/>
          </a:ln>
        </p:spPr>
        <p:txBody>
          <a:bodyPr anchorCtr="0" anchor="ctr" bIns="45700" lIns="91425" spcFirstLastPara="1" rIns="91425" wrap="square" tIns="45700"/>
          <a:lstStyle>
            <a:lvl1pPr lvl="0" marR="0" rtl="0" algn="l">
              <a:spcBef>
                <a:spcPts val="0"/>
              </a:spcBef>
              <a:spcAft>
                <a:spcPts val="0"/>
              </a:spcAft>
              <a:buSzPts val="1400"/>
              <a:buNone/>
              <a:defRPr b="0" i="0" sz="3600" u="none" cap="none" strike="noStrike">
                <a:solidFill>
                  <a:schemeClr val="dk2"/>
                </a:solidFill>
                <a:latin typeface="Source Sans Pro"/>
                <a:ea typeface="Source Sans Pro"/>
                <a:cs typeface="Source Sans Pro"/>
                <a:sym typeface="Source Sans Pro"/>
              </a:defRPr>
            </a:lvl1pPr>
            <a:lvl2pPr lvl="1" marR="0" rtl="0" algn="l">
              <a:spcBef>
                <a:spcPts val="0"/>
              </a:spcBef>
              <a:spcAft>
                <a:spcPts val="0"/>
              </a:spcAft>
              <a:buSzPts val="1400"/>
              <a:buNone/>
              <a:defRPr b="0" i="0" sz="3600" u="none" cap="none" strike="noStrike">
                <a:solidFill>
                  <a:schemeClr val="dk2"/>
                </a:solidFill>
                <a:latin typeface="Source Sans Pro"/>
                <a:ea typeface="Source Sans Pro"/>
                <a:cs typeface="Source Sans Pro"/>
                <a:sym typeface="Source Sans Pro"/>
              </a:defRPr>
            </a:lvl2pPr>
            <a:lvl3pPr lvl="2" marR="0" rtl="0" algn="l">
              <a:spcBef>
                <a:spcPts val="0"/>
              </a:spcBef>
              <a:spcAft>
                <a:spcPts val="0"/>
              </a:spcAft>
              <a:buSzPts val="1400"/>
              <a:buNone/>
              <a:defRPr b="0" i="0" sz="3600" u="none" cap="none" strike="noStrike">
                <a:solidFill>
                  <a:schemeClr val="dk2"/>
                </a:solidFill>
                <a:latin typeface="Source Sans Pro"/>
                <a:ea typeface="Source Sans Pro"/>
                <a:cs typeface="Source Sans Pro"/>
                <a:sym typeface="Source Sans Pro"/>
              </a:defRPr>
            </a:lvl3pPr>
            <a:lvl4pPr lvl="3" marR="0" rtl="0" algn="l">
              <a:spcBef>
                <a:spcPts val="0"/>
              </a:spcBef>
              <a:spcAft>
                <a:spcPts val="0"/>
              </a:spcAft>
              <a:buSzPts val="1400"/>
              <a:buNone/>
              <a:defRPr b="0" i="0" sz="3600" u="none" cap="none" strike="noStrike">
                <a:solidFill>
                  <a:schemeClr val="dk2"/>
                </a:solidFill>
                <a:latin typeface="Source Sans Pro"/>
                <a:ea typeface="Source Sans Pro"/>
                <a:cs typeface="Source Sans Pro"/>
                <a:sym typeface="Source Sans Pro"/>
              </a:defRPr>
            </a:lvl4pPr>
            <a:lvl5pPr lvl="4" marR="0" rtl="0" algn="l">
              <a:spcBef>
                <a:spcPts val="0"/>
              </a:spcBef>
              <a:spcAft>
                <a:spcPts val="0"/>
              </a:spcAft>
              <a:buSzPts val="1400"/>
              <a:buNone/>
              <a:defRPr b="0" i="0" sz="3600" u="none" cap="none" strike="noStrike">
                <a:solidFill>
                  <a:schemeClr val="dk2"/>
                </a:solidFill>
                <a:latin typeface="Source Sans Pro"/>
                <a:ea typeface="Source Sans Pro"/>
                <a:cs typeface="Source Sans Pro"/>
                <a:sym typeface="Source Sans Pro"/>
              </a:defRPr>
            </a:lvl5pPr>
            <a:lvl6pPr lvl="5" marR="0" rtl="0" algn="l">
              <a:spcBef>
                <a:spcPts val="0"/>
              </a:spcBef>
              <a:spcAft>
                <a:spcPts val="0"/>
              </a:spcAft>
              <a:buSzPts val="1400"/>
              <a:buNone/>
              <a:defRPr b="0" i="0" sz="3600" u="none" cap="none" strike="noStrike">
                <a:solidFill>
                  <a:schemeClr val="dk2"/>
                </a:solidFill>
                <a:latin typeface="Source Sans Pro"/>
                <a:ea typeface="Source Sans Pro"/>
                <a:cs typeface="Source Sans Pro"/>
                <a:sym typeface="Source Sans Pro"/>
              </a:defRPr>
            </a:lvl6pPr>
            <a:lvl7pPr lvl="6" marR="0" rtl="0" algn="l">
              <a:spcBef>
                <a:spcPts val="0"/>
              </a:spcBef>
              <a:spcAft>
                <a:spcPts val="0"/>
              </a:spcAft>
              <a:buSzPts val="1400"/>
              <a:buNone/>
              <a:defRPr b="0" i="0" sz="3600" u="none" cap="none" strike="noStrike">
                <a:solidFill>
                  <a:schemeClr val="dk2"/>
                </a:solidFill>
                <a:latin typeface="Source Sans Pro"/>
                <a:ea typeface="Source Sans Pro"/>
                <a:cs typeface="Source Sans Pro"/>
                <a:sym typeface="Source Sans Pro"/>
              </a:defRPr>
            </a:lvl7pPr>
            <a:lvl8pPr lvl="7" marR="0" rtl="0" algn="l">
              <a:spcBef>
                <a:spcPts val="0"/>
              </a:spcBef>
              <a:spcAft>
                <a:spcPts val="0"/>
              </a:spcAft>
              <a:buSzPts val="1400"/>
              <a:buNone/>
              <a:defRPr b="0" i="0" sz="3600" u="none" cap="none" strike="noStrike">
                <a:solidFill>
                  <a:schemeClr val="dk2"/>
                </a:solidFill>
                <a:latin typeface="Source Sans Pro"/>
                <a:ea typeface="Source Sans Pro"/>
                <a:cs typeface="Source Sans Pro"/>
                <a:sym typeface="Source Sans Pro"/>
              </a:defRPr>
            </a:lvl8pPr>
            <a:lvl9pPr lvl="8" marR="0" rtl="0" algn="l">
              <a:spcBef>
                <a:spcPts val="0"/>
              </a:spcBef>
              <a:spcAft>
                <a:spcPts val="0"/>
              </a:spcAft>
              <a:buSzPts val="1400"/>
              <a:buNone/>
              <a:defRPr b="0" i="0" sz="3600" u="none" cap="none" strike="noStrike">
                <a:solidFill>
                  <a:schemeClr val="dk2"/>
                </a:solidFill>
                <a:latin typeface="Source Sans Pro"/>
                <a:ea typeface="Source Sans Pro"/>
                <a:cs typeface="Source Sans Pro"/>
                <a:sym typeface="Source Sans Pro"/>
              </a:defRPr>
            </a:lvl9pPr>
          </a:lstStyle>
          <a:p/>
        </p:txBody>
      </p:sp>
      <p:sp>
        <p:nvSpPr>
          <p:cNvPr id="103" name="Google Shape;103;p11"/>
          <p:cNvSpPr txBox="1"/>
          <p:nvPr>
            <p:ph idx="10" type="dt"/>
          </p:nvPr>
        </p:nvSpPr>
        <p:spPr>
          <a:xfrm>
            <a:off x="6477000" y="76200"/>
            <a:ext cx="2514600" cy="288925"/>
          </a:xfrm>
          <a:prstGeom prst="rect">
            <a:avLst/>
          </a:prstGeom>
          <a:noFill/>
          <a:ln>
            <a:noFill/>
          </a:ln>
        </p:spPr>
        <p:txBody>
          <a:bodyPr anchorCtr="0" anchor="t" bIns="45700" lIns="91425" spcFirstLastPara="1" rIns="91425" wrap="square" tIns="45700"/>
          <a:lstStyle>
            <a:lvl1pPr lvl="0" marR="0" rtl="0" algn="l">
              <a:lnSpc>
                <a:spcPct val="100000"/>
              </a:lnSpc>
              <a:spcBef>
                <a:spcPts val="0"/>
              </a:spcBef>
              <a:spcAft>
                <a:spcPts val="0"/>
              </a:spcAft>
              <a:buSzPts val="1400"/>
              <a:buNone/>
              <a:defRPr b="0" i="0" sz="1200" u="none">
                <a:solidFill>
                  <a:srgbClr val="D38E27"/>
                </a:solidFill>
                <a:latin typeface="Source Sans Pro"/>
                <a:ea typeface="Source Sans Pro"/>
                <a:cs typeface="Source Sans Pro"/>
                <a:sym typeface="Source Sans Pro"/>
              </a:defRPr>
            </a:lvl1pPr>
            <a:lvl2pPr lvl="1"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4" name="Google Shape;104;p11"/>
          <p:cNvSpPr txBox="1"/>
          <p:nvPr>
            <p:ph idx="11" type="ftr"/>
          </p:nvPr>
        </p:nvSpPr>
        <p:spPr>
          <a:xfrm>
            <a:off x="3124200" y="76200"/>
            <a:ext cx="3352800" cy="288925"/>
          </a:xfrm>
          <a:prstGeom prst="rect">
            <a:avLst/>
          </a:prstGeom>
          <a:noFill/>
          <a:ln>
            <a:noFill/>
          </a:ln>
        </p:spPr>
        <p:txBody>
          <a:bodyPr anchorCtr="0" anchor="t" bIns="45700" lIns="91425" spcFirstLastPara="1" rIns="91425" wrap="square" tIns="45700"/>
          <a:lstStyle>
            <a:lvl1pPr lvl="0" marR="0" rtl="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5" name="Google Shape;105;p11"/>
          <p:cNvSpPr txBox="1"/>
          <p:nvPr>
            <p:ph idx="12" type="sldNum"/>
          </p:nvPr>
        </p:nvSpPr>
        <p:spPr>
          <a:xfrm>
            <a:off x="8229600" y="6477000"/>
            <a:ext cx="762000" cy="244475"/>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D38E27"/>
              </a:buClr>
              <a:buSzPts val="1200"/>
              <a:buFont typeface="Source Sans Pro"/>
              <a:buNone/>
              <a:defRPr b="0" i="0" sz="1200" u="none">
                <a:solidFill>
                  <a:srgbClr val="D38E27"/>
                </a:solidFill>
                <a:latin typeface="Source Sans Pro"/>
                <a:ea typeface="Source Sans Pro"/>
                <a:cs typeface="Source Sans Pro"/>
                <a:sym typeface="Source Sans Pro"/>
              </a:defRPr>
            </a:lvl1pPr>
            <a:lvl2pPr indent="0" lvl="1" marL="0" marR="0" rtl="0" algn="r">
              <a:lnSpc>
                <a:spcPct val="100000"/>
              </a:lnSpc>
              <a:spcBef>
                <a:spcPts val="0"/>
              </a:spcBef>
              <a:spcAft>
                <a:spcPts val="0"/>
              </a:spcAft>
              <a:buClr>
                <a:srgbClr val="D38E27"/>
              </a:buClr>
              <a:buSzPts val="1200"/>
              <a:buFont typeface="Source Sans Pro"/>
              <a:buNone/>
              <a:defRPr b="0" i="0" sz="1200" u="none">
                <a:solidFill>
                  <a:srgbClr val="D38E27"/>
                </a:solidFill>
                <a:latin typeface="Source Sans Pro"/>
                <a:ea typeface="Source Sans Pro"/>
                <a:cs typeface="Source Sans Pro"/>
                <a:sym typeface="Source Sans Pro"/>
              </a:defRPr>
            </a:lvl2pPr>
            <a:lvl3pPr indent="0" lvl="2" marL="0" marR="0" rtl="0" algn="r">
              <a:lnSpc>
                <a:spcPct val="100000"/>
              </a:lnSpc>
              <a:spcBef>
                <a:spcPts val="0"/>
              </a:spcBef>
              <a:spcAft>
                <a:spcPts val="0"/>
              </a:spcAft>
              <a:buClr>
                <a:srgbClr val="D38E27"/>
              </a:buClr>
              <a:buSzPts val="1200"/>
              <a:buFont typeface="Source Sans Pro"/>
              <a:buNone/>
              <a:defRPr b="0" i="0" sz="1200" u="none">
                <a:solidFill>
                  <a:srgbClr val="D38E27"/>
                </a:solidFill>
                <a:latin typeface="Source Sans Pro"/>
                <a:ea typeface="Source Sans Pro"/>
                <a:cs typeface="Source Sans Pro"/>
                <a:sym typeface="Source Sans Pro"/>
              </a:defRPr>
            </a:lvl3pPr>
            <a:lvl4pPr indent="0" lvl="3" marL="0" marR="0" rtl="0" algn="r">
              <a:lnSpc>
                <a:spcPct val="100000"/>
              </a:lnSpc>
              <a:spcBef>
                <a:spcPts val="0"/>
              </a:spcBef>
              <a:spcAft>
                <a:spcPts val="0"/>
              </a:spcAft>
              <a:buClr>
                <a:srgbClr val="D38E27"/>
              </a:buClr>
              <a:buSzPts val="1200"/>
              <a:buFont typeface="Source Sans Pro"/>
              <a:buNone/>
              <a:defRPr b="0" i="0" sz="1200" u="none">
                <a:solidFill>
                  <a:srgbClr val="D38E27"/>
                </a:solidFill>
                <a:latin typeface="Source Sans Pro"/>
                <a:ea typeface="Source Sans Pro"/>
                <a:cs typeface="Source Sans Pro"/>
                <a:sym typeface="Source Sans Pro"/>
              </a:defRPr>
            </a:lvl4pPr>
            <a:lvl5pPr indent="0" lvl="4" marL="0" marR="0" rtl="0" algn="r">
              <a:lnSpc>
                <a:spcPct val="100000"/>
              </a:lnSpc>
              <a:spcBef>
                <a:spcPts val="0"/>
              </a:spcBef>
              <a:spcAft>
                <a:spcPts val="0"/>
              </a:spcAft>
              <a:buClr>
                <a:srgbClr val="D38E27"/>
              </a:buClr>
              <a:buSzPts val="1200"/>
              <a:buFont typeface="Source Sans Pro"/>
              <a:buNone/>
              <a:defRPr b="0" i="0" sz="1200" u="none">
                <a:solidFill>
                  <a:srgbClr val="D38E27"/>
                </a:solidFill>
                <a:latin typeface="Source Sans Pro"/>
                <a:ea typeface="Source Sans Pro"/>
                <a:cs typeface="Source Sans Pro"/>
                <a:sym typeface="Source Sans Pro"/>
              </a:defRPr>
            </a:lvl5pPr>
            <a:lvl6pPr indent="0" lvl="5" marL="0" marR="0" rtl="0" algn="r">
              <a:lnSpc>
                <a:spcPct val="100000"/>
              </a:lnSpc>
              <a:spcBef>
                <a:spcPts val="0"/>
              </a:spcBef>
              <a:spcAft>
                <a:spcPts val="0"/>
              </a:spcAft>
              <a:buClr>
                <a:srgbClr val="D38E27"/>
              </a:buClr>
              <a:buSzPts val="1200"/>
              <a:buFont typeface="Source Sans Pro"/>
              <a:buNone/>
              <a:defRPr b="0" i="0" sz="1200" u="none">
                <a:solidFill>
                  <a:srgbClr val="D38E27"/>
                </a:solidFill>
                <a:latin typeface="Source Sans Pro"/>
                <a:ea typeface="Source Sans Pro"/>
                <a:cs typeface="Source Sans Pro"/>
                <a:sym typeface="Source Sans Pro"/>
              </a:defRPr>
            </a:lvl6pPr>
            <a:lvl7pPr indent="0" lvl="6" marL="0" marR="0" rtl="0" algn="r">
              <a:lnSpc>
                <a:spcPct val="100000"/>
              </a:lnSpc>
              <a:spcBef>
                <a:spcPts val="0"/>
              </a:spcBef>
              <a:spcAft>
                <a:spcPts val="0"/>
              </a:spcAft>
              <a:buClr>
                <a:srgbClr val="D38E27"/>
              </a:buClr>
              <a:buSzPts val="1200"/>
              <a:buFont typeface="Source Sans Pro"/>
              <a:buNone/>
              <a:defRPr b="0" i="0" sz="1200" u="none">
                <a:solidFill>
                  <a:srgbClr val="D38E27"/>
                </a:solidFill>
                <a:latin typeface="Source Sans Pro"/>
                <a:ea typeface="Source Sans Pro"/>
                <a:cs typeface="Source Sans Pro"/>
                <a:sym typeface="Source Sans Pro"/>
              </a:defRPr>
            </a:lvl7pPr>
            <a:lvl8pPr indent="0" lvl="7" marL="0" marR="0" rtl="0" algn="r">
              <a:lnSpc>
                <a:spcPct val="100000"/>
              </a:lnSpc>
              <a:spcBef>
                <a:spcPts val="0"/>
              </a:spcBef>
              <a:spcAft>
                <a:spcPts val="0"/>
              </a:spcAft>
              <a:buClr>
                <a:srgbClr val="D38E27"/>
              </a:buClr>
              <a:buSzPts val="1200"/>
              <a:buFont typeface="Source Sans Pro"/>
              <a:buNone/>
              <a:defRPr b="0" i="0" sz="1200" u="none">
                <a:solidFill>
                  <a:srgbClr val="D38E27"/>
                </a:solidFill>
                <a:latin typeface="Source Sans Pro"/>
                <a:ea typeface="Source Sans Pro"/>
                <a:cs typeface="Source Sans Pro"/>
                <a:sym typeface="Source Sans Pro"/>
              </a:defRPr>
            </a:lvl8pPr>
            <a:lvl9pPr indent="0" lvl="8" marL="0" marR="0" rtl="0" algn="r">
              <a:lnSpc>
                <a:spcPct val="100000"/>
              </a:lnSpc>
              <a:spcBef>
                <a:spcPts val="0"/>
              </a:spcBef>
              <a:spcAft>
                <a:spcPts val="0"/>
              </a:spcAft>
              <a:buClr>
                <a:srgbClr val="D38E27"/>
              </a:buClr>
              <a:buSzPts val="1200"/>
              <a:buFont typeface="Source Sans Pro"/>
              <a:buNone/>
              <a:defRPr b="0" i="0" sz="1200" u="none">
                <a:solidFill>
                  <a:srgbClr val="D38E27"/>
                </a:solidFill>
                <a:latin typeface="Source Sans Pro"/>
                <a:ea typeface="Source Sans Pro"/>
                <a:cs typeface="Source Sans Pro"/>
                <a:sym typeface="Source Sans Pro"/>
              </a:defRPr>
            </a:lvl9pPr>
          </a:lstStyle>
          <a:p>
            <a:pPr indent="0" lvl="0" marL="0" rtl="0" algn="r">
              <a:spcBef>
                <a:spcPts val="0"/>
              </a:spcBef>
              <a:spcAft>
                <a:spcPts val="0"/>
              </a:spcAft>
              <a:buNone/>
            </a:pPr>
            <a:fld id="{00000000-1234-1234-1234-123412341234}" type="slidenum">
              <a:rPr lang="en-US"/>
              <a:t>‹#›</a:t>
            </a:fld>
            <a:endParaRPr sz="14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54"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1">
            <a:alphaModFix/>
          </a:blip>
          <a:stretch>
            <a:fillRect/>
          </a:stretch>
        </a:blipFill>
      </p:bgPr>
    </p:bg>
    <p:spTree>
      <p:nvGrpSpPr>
        <p:cNvPr id="110" name="Shape 110"/>
        <p:cNvGrpSpPr/>
        <p:nvPr/>
      </p:nvGrpSpPr>
      <p:grpSpPr>
        <a:xfrm>
          <a:off x="0" y="0"/>
          <a:ext cx="0" cy="0"/>
          <a:chOff x="0" y="0"/>
          <a:chExt cx="0" cy="0"/>
        </a:xfrm>
      </p:grpSpPr>
      <p:grpSp>
        <p:nvGrpSpPr>
          <p:cNvPr id="111" name="Google Shape;111;p13"/>
          <p:cNvGrpSpPr/>
          <p:nvPr/>
        </p:nvGrpSpPr>
        <p:grpSpPr>
          <a:xfrm>
            <a:off x="512762" y="3438525"/>
            <a:ext cx="8637587" cy="11112"/>
            <a:chOff x="512762" y="3438525"/>
            <a:chExt cx="8637587" cy="11112"/>
          </a:xfrm>
        </p:grpSpPr>
        <p:pic>
          <p:nvPicPr>
            <p:cNvPr id="112" name="Google Shape;112;p13"/>
            <p:cNvPicPr preferRelativeResize="0"/>
            <p:nvPr/>
          </p:nvPicPr>
          <p:blipFill rotWithShape="1">
            <a:blip r:embed="rId2">
              <a:alphaModFix/>
            </a:blip>
            <a:srcRect b="0" l="0" r="0" t="0"/>
            <a:stretch/>
          </p:blipFill>
          <p:spPr>
            <a:xfrm>
              <a:off x="512762" y="3438525"/>
              <a:ext cx="8637587" cy="11112"/>
            </a:xfrm>
            <a:prstGeom prst="rect">
              <a:avLst/>
            </a:prstGeom>
            <a:noFill/>
            <a:ln>
              <a:noFill/>
            </a:ln>
          </p:spPr>
        </p:pic>
        <p:sp>
          <p:nvSpPr>
            <p:cNvPr id="113" name="Google Shape;113;p13"/>
            <p:cNvSpPr txBox="1"/>
            <p:nvPr/>
          </p:nvSpPr>
          <p:spPr>
            <a:xfrm>
              <a:off x="514350" y="3444875"/>
              <a:ext cx="0" cy="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lt1"/>
                </a:solidFill>
                <a:latin typeface="Arial"/>
                <a:ea typeface="Arial"/>
                <a:cs typeface="Arial"/>
                <a:sym typeface="Arial"/>
              </a:endParaRPr>
            </a:p>
          </p:txBody>
        </p:sp>
      </p:grpSp>
      <p:sp>
        <p:nvSpPr>
          <p:cNvPr id="114" name="Google Shape;114;p13"/>
          <p:cNvSpPr txBox="1"/>
          <p:nvPr>
            <p:ph idx="1" type="body"/>
          </p:nvPr>
        </p:nvSpPr>
        <p:spPr>
          <a:xfrm>
            <a:off x="304800" y="1554162"/>
            <a:ext cx="8686800" cy="4525962"/>
          </a:xfrm>
          <a:prstGeom prst="rect">
            <a:avLst/>
          </a:prstGeom>
          <a:noFill/>
          <a:ln>
            <a:noFill/>
          </a:ln>
        </p:spPr>
        <p:txBody>
          <a:bodyPr anchorCtr="0" anchor="t" bIns="45700" lIns="91425" spcFirstLastPara="1" rIns="91425" wrap="square" tIns="45700"/>
          <a:lstStyle>
            <a:lvl1pPr indent="-370840" lvl="0" marL="457200" marR="0" rtl="0" algn="l">
              <a:spcBef>
                <a:spcPts val="640"/>
              </a:spcBef>
              <a:spcAft>
                <a:spcPts val="0"/>
              </a:spcAft>
              <a:buClr>
                <a:schemeClr val="accent1"/>
              </a:buClr>
              <a:buSzPts val="2240"/>
              <a:buFont typeface="Noto Sans Symbols"/>
              <a:buChar char="✕"/>
              <a:defRPr b="0" i="0" sz="3200" u="none" cap="none" strike="noStrike">
                <a:solidFill>
                  <a:schemeClr val="lt2"/>
                </a:solidFill>
                <a:latin typeface="Source Sans Pro"/>
                <a:ea typeface="Source Sans Pro"/>
                <a:cs typeface="Source Sans Pro"/>
                <a:sym typeface="Source Sans Pro"/>
              </a:defRPr>
            </a:lvl1pPr>
            <a:lvl2pPr indent="-353060" lvl="1" marL="914400" marR="0" rtl="0" algn="l">
              <a:spcBef>
                <a:spcPts val="560"/>
              </a:spcBef>
              <a:spcAft>
                <a:spcPts val="0"/>
              </a:spcAft>
              <a:buClr>
                <a:schemeClr val="accent1"/>
              </a:buClr>
              <a:buSzPts val="1960"/>
              <a:buFont typeface="Noto Sans Symbols"/>
              <a:buChar char="+"/>
              <a:defRPr b="0" i="0" sz="2800" u="none" cap="none" strike="noStrike">
                <a:solidFill>
                  <a:schemeClr val="lt2"/>
                </a:solidFill>
                <a:latin typeface="Source Sans Pro"/>
                <a:ea typeface="Source Sans Pro"/>
                <a:cs typeface="Source Sans Pro"/>
                <a:sym typeface="Source Sans Pro"/>
              </a:defRPr>
            </a:lvl2pPr>
            <a:lvl3pPr indent="-335280" lvl="2" marL="1371600" marR="0" rtl="0" algn="l">
              <a:spcBef>
                <a:spcPts val="480"/>
              </a:spcBef>
              <a:spcAft>
                <a:spcPts val="0"/>
              </a:spcAft>
              <a:buClr>
                <a:schemeClr val="accent1"/>
              </a:buClr>
              <a:buSzPts val="1680"/>
              <a:buFont typeface="Noto Sans Symbols"/>
              <a:buChar char="✕"/>
              <a:defRPr b="0" i="0" sz="2400" u="none" cap="none" strike="noStrike">
                <a:solidFill>
                  <a:schemeClr val="lt2"/>
                </a:solidFill>
                <a:latin typeface="Source Sans Pro"/>
                <a:ea typeface="Source Sans Pro"/>
                <a:cs typeface="Source Sans Pro"/>
                <a:sym typeface="Source Sans Pro"/>
              </a:defRPr>
            </a:lvl3pPr>
            <a:lvl4pPr indent="-317500" lvl="3" marL="1828800" marR="0" rtl="0" algn="l">
              <a:spcBef>
                <a:spcPts val="400"/>
              </a:spcBef>
              <a:spcAft>
                <a:spcPts val="0"/>
              </a:spcAft>
              <a:buClr>
                <a:schemeClr val="accent1"/>
              </a:buClr>
              <a:buSzPts val="1400"/>
              <a:buFont typeface="Noto Sans Symbols"/>
              <a:buChar char="✱"/>
              <a:defRPr b="0" i="0" sz="2000" u="none" cap="none" strike="noStrike">
                <a:solidFill>
                  <a:schemeClr val="lt2"/>
                </a:solidFill>
                <a:latin typeface="Source Sans Pro"/>
                <a:ea typeface="Source Sans Pro"/>
                <a:cs typeface="Source Sans Pro"/>
                <a:sym typeface="Source Sans Pro"/>
              </a:defRPr>
            </a:lvl4pPr>
            <a:lvl5pPr indent="-297179" lvl="4" marL="2286000" marR="0" rtl="0" algn="l">
              <a:spcBef>
                <a:spcPts val="360"/>
              </a:spcBef>
              <a:spcAft>
                <a:spcPts val="0"/>
              </a:spcAft>
              <a:buClr>
                <a:schemeClr val="accent1"/>
              </a:buClr>
              <a:buSzPts val="1080"/>
              <a:buFont typeface="Noto Sans Symbols"/>
              <a:buChar char="✕"/>
              <a:defRPr b="0" i="0" sz="1800" u="none" cap="none" strike="noStrike">
                <a:solidFill>
                  <a:schemeClr val="lt2"/>
                </a:solidFill>
                <a:latin typeface="Source Sans Pro"/>
                <a:ea typeface="Source Sans Pro"/>
                <a:cs typeface="Source Sans Pro"/>
                <a:sym typeface="Source Sans Pro"/>
              </a:defRPr>
            </a:lvl5pPr>
            <a:lvl6pPr indent="-297179" lvl="5" marL="2743200" marR="0" rtl="0" algn="l">
              <a:spcBef>
                <a:spcPts val="360"/>
              </a:spcBef>
              <a:spcAft>
                <a:spcPts val="0"/>
              </a:spcAft>
              <a:buClr>
                <a:schemeClr val="accent1"/>
              </a:buClr>
              <a:buSzPts val="1080"/>
              <a:buFont typeface="Noto Sans Symbols"/>
              <a:buChar char="+"/>
              <a:defRPr b="0" i="0" sz="1800" u="none" cap="none" strike="noStrike">
                <a:solidFill>
                  <a:schemeClr val="lt2"/>
                </a:solidFill>
                <a:latin typeface="Source Sans Pro"/>
                <a:ea typeface="Source Sans Pro"/>
                <a:cs typeface="Source Sans Pro"/>
                <a:sym typeface="Source Sans Pro"/>
              </a:defRPr>
            </a:lvl6pPr>
            <a:lvl7pPr indent="-289560" lvl="6" marL="3200400" marR="0" rtl="0" algn="l">
              <a:spcBef>
                <a:spcPts val="320"/>
              </a:spcBef>
              <a:spcAft>
                <a:spcPts val="0"/>
              </a:spcAft>
              <a:buClr>
                <a:schemeClr val="accent1"/>
              </a:buClr>
              <a:buSzPts val="960"/>
              <a:buFont typeface="Noto Sans Symbols"/>
              <a:buChar char="✱"/>
              <a:defRPr b="0" i="0" sz="1600" u="none" cap="none" strike="noStrike">
                <a:solidFill>
                  <a:schemeClr val="lt2"/>
                </a:solidFill>
                <a:latin typeface="Source Sans Pro"/>
                <a:ea typeface="Source Sans Pro"/>
                <a:cs typeface="Source Sans Pro"/>
                <a:sym typeface="Source Sans Pro"/>
              </a:defRPr>
            </a:lvl7pPr>
            <a:lvl8pPr indent="-289559" lvl="7" marL="3657600" marR="0" rtl="0" algn="l">
              <a:spcBef>
                <a:spcPts val="320"/>
              </a:spcBef>
              <a:spcAft>
                <a:spcPts val="0"/>
              </a:spcAft>
              <a:buClr>
                <a:schemeClr val="accent1"/>
              </a:buClr>
              <a:buSzPts val="960"/>
              <a:buFont typeface="Noto Sans Symbols"/>
              <a:buChar char="◆"/>
              <a:defRPr b="0" i="0" sz="1600" u="none" cap="none" strike="noStrike">
                <a:solidFill>
                  <a:schemeClr val="lt2"/>
                </a:solidFill>
                <a:latin typeface="Source Sans Pro"/>
                <a:ea typeface="Source Sans Pro"/>
                <a:cs typeface="Source Sans Pro"/>
                <a:sym typeface="Source Sans Pro"/>
              </a:defRPr>
            </a:lvl8pPr>
            <a:lvl9pPr indent="-281940" lvl="8" marL="4114800" marR="0" rtl="0" algn="l">
              <a:spcBef>
                <a:spcPts val="280"/>
              </a:spcBef>
              <a:spcAft>
                <a:spcPts val="0"/>
              </a:spcAft>
              <a:buClr>
                <a:schemeClr val="accent1"/>
              </a:buClr>
              <a:buSzPts val="840"/>
              <a:buFont typeface="Noto Sans Symbols"/>
              <a:buChar char="◼"/>
              <a:defRPr b="0" i="0" sz="1400" u="none" cap="none" strike="noStrike">
                <a:solidFill>
                  <a:schemeClr val="lt2"/>
                </a:solidFill>
                <a:latin typeface="Source Sans Pro"/>
                <a:ea typeface="Source Sans Pro"/>
                <a:cs typeface="Source Sans Pro"/>
                <a:sym typeface="Source Sans Pro"/>
              </a:defRPr>
            </a:lvl9pPr>
          </a:lstStyle>
          <a:p/>
        </p:txBody>
      </p:sp>
      <p:sp>
        <p:nvSpPr>
          <p:cNvPr id="115" name="Google Shape;115;p13"/>
          <p:cNvSpPr txBox="1"/>
          <p:nvPr>
            <p:ph type="title"/>
          </p:nvPr>
        </p:nvSpPr>
        <p:spPr>
          <a:xfrm>
            <a:off x="304800" y="457200"/>
            <a:ext cx="8686800" cy="838200"/>
          </a:xfrm>
          <a:prstGeom prst="rect">
            <a:avLst/>
          </a:prstGeom>
          <a:noFill/>
          <a:ln>
            <a:noFill/>
          </a:ln>
        </p:spPr>
        <p:txBody>
          <a:bodyPr anchorCtr="0" anchor="ctr" bIns="45700" lIns="91425" spcFirstLastPara="1" rIns="91425" wrap="square" tIns="45700"/>
          <a:lstStyle>
            <a:lvl1pPr lvl="0" marR="0" rtl="0" algn="l">
              <a:spcBef>
                <a:spcPts val="0"/>
              </a:spcBef>
              <a:spcAft>
                <a:spcPts val="0"/>
              </a:spcAft>
              <a:buSzPts val="1400"/>
              <a:buNone/>
              <a:defRPr b="0" i="0" sz="3600" u="none" cap="none" strike="noStrike">
                <a:solidFill>
                  <a:schemeClr val="lt2"/>
                </a:solidFill>
                <a:latin typeface="Source Sans Pro"/>
                <a:ea typeface="Source Sans Pro"/>
                <a:cs typeface="Source Sans Pro"/>
                <a:sym typeface="Source Sans Pro"/>
              </a:defRPr>
            </a:lvl1pPr>
            <a:lvl2pPr lvl="1" marR="0" rtl="0" algn="l">
              <a:spcBef>
                <a:spcPts val="0"/>
              </a:spcBef>
              <a:spcAft>
                <a:spcPts val="0"/>
              </a:spcAft>
              <a:buSzPts val="1400"/>
              <a:buNone/>
              <a:defRPr b="0" i="0" sz="3600" u="none" cap="none" strike="noStrike">
                <a:solidFill>
                  <a:schemeClr val="lt2"/>
                </a:solidFill>
                <a:latin typeface="Source Sans Pro"/>
                <a:ea typeface="Source Sans Pro"/>
                <a:cs typeface="Source Sans Pro"/>
                <a:sym typeface="Source Sans Pro"/>
              </a:defRPr>
            </a:lvl2pPr>
            <a:lvl3pPr lvl="2" marR="0" rtl="0" algn="l">
              <a:spcBef>
                <a:spcPts val="0"/>
              </a:spcBef>
              <a:spcAft>
                <a:spcPts val="0"/>
              </a:spcAft>
              <a:buSzPts val="1400"/>
              <a:buNone/>
              <a:defRPr b="0" i="0" sz="3600" u="none" cap="none" strike="noStrike">
                <a:solidFill>
                  <a:schemeClr val="lt2"/>
                </a:solidFill>
                <a:latin typeface="Source Sans Pro"/>
                <a:ea typeface="Source Sans Pro"/>
                <a:cs typeface="Source Sans Pro"/>
                <a:sym typeface="Source Sans Pro"/>
              </a:defRPr>
            </a:lvl3pPr>
            <a:lvl4pPr lvl="3" marR="0" rtl="0" algn="l">
              <a:spcBef>
                <a:spcPts val="0"/>
              </a:spcBef>
              <a:spcAft>
                <a:spcPts val="0"/>
              </a:spcAft>
              <a:buSzPts val="1400"/>
              <a:buNone/>
              <a:defRPr b="0" i="0" sz="3600" u="none" cap="none" strike="noStrike">
                <a:solidFill>
                  <a:schemeClr val="lt2"/>
                </a:solidFill>
                <a:latin typeface="Source Sans Pro"/>
                <a:ea typeface="Source Sans Pro"/>
                <a:cs typeface="Source Sans Pro"/>
                <a:sym typeface="Source Sans Pro"/>
              </a:defRPr>
            </a:lvl4pPr>
            <a:lvl5pPr lvl="4" marR="0" rtl="0" algn="l">
              <a:spcBef>
                <a:spcPts val="0"/>
              </a:spcBef>
              <a:spcAft>
                <a:spcPts val="0"/>
              </a:spcAft>
              <a:buSzPts val="1400"/>
              <a:buNone/>
              <a:defRPr b="0" i="0" sz="3600" u="none" cap="none" strike="noStrike">
                <a:solidFill>
                  <a:schemeClr val="lt2"/>
                </a:solidFill>
                <a:latin typeface="Source Sans Pro"/>
                <a:ea typeface="Source Sans Pro"/>
                <a:cs typeface="Source Sans Pro"/>
                <a:sym typeface="Source Sans Pro"/>
              </a:defRPr>
            </a:lvl5pPr>
            <a:lvl6pPr lvl="5" marR="0" rtl="0" algn="l">
              <a:spcBef>
                <a:spcPts val="0"/>
              </a:spcBef>
              <a:spcAft>
                <a:spcPts val="0"/>
              </a:spcAft>
              <a:buSzPts val="1400"/>
              <a:buNone/>
              <a:defRPr b="0" i="0" sz="3600" u="none" cap="none" strike="noStrike">
                <a:solidFill>
                  <a:schemeClr val="lt2"/>
                </a:solidFill>
                <a:latin typeface="Source Sans Pro"/>
                <a:ea typeface="Source Sans Pro"/>
                <a:cs typeface="Source Sans Pro"/>
                <a:sym typeface="Source Sans Pro"/>
              </a:defRPr>
            </a:lvl6pPr>
            <a:lvl7pPr lvl="6" marR="0" rtl="0" algn="l">
              <a:spcBef>
                <a:spcPts val="0"/>
              </a:spcBef>
              <a:spcAft>
                <a:spcPts val="0"/>
              </a:spcAft>
              <a:buSzPts val="1400"/>
              <a:buNone/>
              <a:defRPr b="0" i="0" sz="3600" u="none" cap="none" strike="noStrike">
                <a:solidFill>
                  <a:schemeClr val="lt2"/>
                </a:solidFill>
                <a:latin typeface="Source Sans Pro"/>
                <a:ea typeface="Source Sans Pro"/>
                <a:cs typeface="Source Sans Pro"/>
                <a:sym typeface="Source Sans Pro"/>
              </a:defRPr>
            </a:lvl7pPr>
            <a:lvl8pPr lvl="7" marR="0" rtl="0" algn="l">
              <a:spcBef>
                <a:spcPts val="0"/>
              </a:spcBef>
              <a:spcAft>
                <a:spcPts val="0"/>
              </a:spcAft>
              <a:buSzPts val="1400"/>
              <a:buNone/>
              <a:defRPr b="0" i="0" sz="3600" u="none" cap="none" strike="noStrike">
                <a:solidFill>
                  <a:schemeClr val="lt2"/>
                </a:solidFill>
                <a:latin typeface="Source Sans Pro"/>
                <a:ea typeface="Source Sans Pro"/>
                <a:cs typeface="Source Sans Pro"/>
                <a:sym typeface="Source Sans Pro"/>
              </a:defRPr>
            </a:lvl8pPr>
            <a:lvl9pPr lvl="8" marR="0" rtl="0" algn="l">
              <a:spcBef>
                <a:spcPts val="0"/>
              </a:spcBef>
              <a:spcAft>
                <a:spcPts val="0"/>
              </a:spcAft>
              <a:buSzPts val="1400"/>
              <a:buNone/>
              <a:defRPr b="0" i="0" sz="3600" u="none" cap="none" strike="noStrike">
                <a:solidFill>
                  <a:schemeClr val="lt2"/>
                </a:solidFill>
                <a:latin typeface="Source Sans Pro"/>
                <a:ea typeface="Source Sans Pro"/>
                <a:cs typeface="Source Sans Pro"/>
                <a:sym typeface="Source Sans Pro"/>
              </a:defRPr>
            </a:lvl9pPr>
          </a:lstStyle>
          <a:p/>
        </p:txBody>
      </p:sp>
      <p:sp>
        <p:nvSpPr>
          <p:cNvPr id="116" name="Google Shape;116;p13"/>
          <p:cNvSpPr txBox="1"/>
          <p:nvPr>
            <p:ph idx="10" type="dt"/>
          </p:nvPr>
        </p:nvSpPr>
        <p:spPr>
          <a:xfrm>
            <a:off x="6477000" y="76200"/>
            <a:ext cx="2514600" cy="288925"/>
          </a:xfrm>
          <a:prstGeom prst="rect">
            <a:avLst/>
          </a:prstGeom>
          <a:noFill/>
          <a:ln>
            <a:noFill/>
          </a:ln>
        </p:spPr>
        <p:txBody>
          <a:bodyPr anchorCtr="0" anchor="t" bIns="45700" lIns="91425" spcFirstLastPara="1" rIns="91425" wrap="square" tIns="45700"/>
          <a:lstStyle>
            <a:lvl1pPr lvl="0" marR="0" rtl="0" algn="l">
              <a:lnSpc>
                <a:spcPct val="100000"/>
              </a:lnSpc>
              <a:spcBef>
                <a:spcPts val="0"/>
              </a:spcBef>
              <a:spcAft>
                <a:spcPts val="0"/>
              </a:spcAft>
              <a:buSzPts val="1400"/>
              <a:buNone/>
              <a:defRPr b="0" i="0" sz="1200" u="none">
                <a:solidFill>
                  <a:srgbClr val="D38E27"/>
                </a:solidFill>
                <a:latin typeface="Source Sans Pro"/>
                <a:ea typeface="Source Sans Pro"/>
                <a:cs typeface="Source Sans Pro"/>
                <a:sym typeface="Source Sans Pro"/>
              </a:defRPr>
            </a:lvl1pPr>
            <a:lvl2pPr lvl="1" marR="0" rtl="0" algn="l">
              <a:lnSpc>
                <a:spcPct val="100000"/>
              </a:lnSpc>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117" name="Google Shape;117;p13"/>
          <p:cNvSpPr txBox="1"/>
          <p:nvPr>
            <p:ph idx="11" type="ftr"/>
          </p:nvPr>
        </p:nvSpPr>
        <p:spPr>
          <a:xfrm>
            <a:off x="3124200" y="76200"/>
            <a:ext cx="3352800" cy="288925"/>
          </a:xfrm>
          <a:prstGeom prst="rect">
            <a:avLst/>
          </a:prstGeom>
          <a:noFill/>
          <a:ln>
            <a:noFill/>
          </a:ln>
        </p:spPr>
        <p:txBody>
          <a:bodyPr anchorCtr="0" anchor="t" bIns="45700" lIns="91425" spcFirstLastPara="1" rIns="91425" wrap="square" tIns="45700"/>
          <a:lstStyle>
            <a:lvl1pPr lvl="0" marR="0" rtl="0" algn="l">
              <a:lnSpc>
                <a:spcPct val="100000"/>
              </a:lnSpc>
              <a:spcBef>
                <a:spcPts val="0"/>
              </a:spcBef>
              <a:spcAft>
                <a:spcPts val="0"/>
              </a:spcAft>
              <a:buSzPts val="1400"/>
              <a:buNone/>
              <a:defRPr b="0" i="0" sz="1800" u="none">
                <a:solidFill>
                  <a:schemeClr val="lt1"/>
                </a:solidFill>
                <a:latin typeface="Arial"/>
                <a:ea typeface="Arial"/>
                <a:cs typeface="Arial"/>
                <a:sym typeface="Arial"/>
              </a:defRPr>
            </a:lvl1pPr>
            <a:lvl2pPr lvl="1" marR="0" rtl="0" algn="l">
              <a:lnSpc>
                <a:spcPct val="100000"/>
              </a:lnSpc>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118" name="Google Shape;118;p13"/>
          <p:cNvSpPr txBox="1"/>
          <p:nvPr>
            <p:ph idx="12" type="sldNum"/>
          </p:nvPr>
        </p:nvSpPr>
        <p:spPr>
          <a:xfrm>
            <a:off x="8229600" y="6477000"/>
            <a:ext cx="762000" cy="244475"/>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D38E27"/>
              </a:buClr>
              <a:buSzPts val="1200"/>
              <a:buFont typeface="Source Sans Pro"/>
              <a:buNone/>
              <a:defRPr b="0" i="0" sz="1200" u="none">
                <a:solidFill>
                  <a:srgbClr val="D38E27"/>
                </a:solidFill>
                <a:latin typeface="Source Sans Pro"/>
                <a:ea typeface="Source Sans Pro"/>
                <a:cs typeface="Source Sans Pro"/>
                <a:sym typeface="Source Sans Pro"/>
              </a:defRPr>
            </a:lvl1pPr>
            <a:lvl2pPr indent="0" lvl="1" marL="0" marR="0" rtl="0" algn="r">
              <a:lnSpc>
                <a:spcPct val="100000"/>
              </a:lnSpc>
              <a:spcBef>
                <a:spcPts val="0"/>
              </a:spcBef>
              <a:spcAft>
                <a:spcPts val="0"/>
              </a:spcAft>
              <a:buClr>
                <a:srgbClr val="D38E27"/>
              </a:buClr>
              <a:buSzPts val="1200"/>
              <a:buFont typeface="Source Sans Pro"/>
              <a:buNone/>
              <a:defRPr b="0" i="0" sz="1200" u="none">
                <a:solidFill>
                  <a:srgbClr val="D38E27"/>
                </a:solidFill>
                <a:latin typeface="Source Sans Pro"/>
                <a:ea typeface="Source Sans Pro"/>
                <a:cs typeface="Source Sans Pro"/>
                <a:sym typeface="Source Sans Pro"/>
              </a:defRPr>
            </a:lvl2pPr>
            <a:lvl3pPr indent="0" lvl="2" marL="0" marR="0" rtl="0" algn="r">
              <a:lnSpc>
                <a:spcPct val="100000"/>
              </a:lnSpc>
              <a:spcBef>
                <a:spcPts val="0"/>
              </a:spcBef>
              <a:spcAft>
                <a:spcPts val="0"/>
              </a:spcAft>
              <a:buClr>
                <a:srgbClr val="D38E27"/>
              </a:buClr>
              <a:buSzPts val="1200"/>
              <a:buFont typeface="Source Sans Pro"/>
              <a:buNone/>
              <a:defRPr b="0" i="0" sz="1200" u="none">
                <a:solidFill>
                  <a:srgbClr val="D38E27"/>
                </a:solidFill>
                <a:latin typeface="Source Sans Pro"/>
                <a:ea typeface="Source Sans Pro"/>
                <a:cs typeface="Source Sans Pro"/>
                <a:sym typeface="Source Sans Pro"/>
              </a:defRPr>
            </a:lvl3pPr>
            <a:lvl4pPr indent="0" lvl="3" marL="0" marR="0" rtl="0" algn="r">
              <a:lnSpc>
                <a:spcPct val="100000"/>
              </a:lnSpc>
              <a:spcBef>
                <a:spcPts val="0"/>
              </a:spcBef>
              <a:spcAft>
                <a:spcPts val="0"/>
              </a:spcAft>
              <a:buClr>
                <a:srgbClr val="D38E27"/>
              </a:buClr>
              <a:buSzPts val="1200"/>
              <a:buFont typeface="Source Sans Pro"/>
              <a:buNone/>
              <a:defRPr b="0" i="0" sz="1200" u="none">
                <a:solidFill>
                  <a:srgbClr val="D38E27"/>
                </a:solidFill>
                <a:latin typeface="Source Sans Pro"/>
                <a:ea typeface="Source Sans Pro"/>
                <a:cs typeface="Source Sans Pro"/>
                <a:sym typeface="Source Sans Pro"/>
              </a:defRPr>
            </a:lvl4pPr>
            <a:lvl5pPr indent="0" lvl="4" marL="0" marR="0" rtl="0" algn="r">
              <a:lnSpc>
                <a:spcPct val="100000"/>
              </a:lnSpc>
              <a:spcBef>
                <a:spcPts val="0"/>
              </a:spcBef>
              <a:spcAft>
                <a:spcPts val="0"/>
              </a:spcAft>
              <a:buClr>
                <a:srgbClr val="D38E27"/>
              </a:buClr>
              <a:buSzPts val="1200"/>
              <a:buFont typeface="Source Sans Pro"/>
              <a:buNone/>
              <a:defRPr b="0" i="0" sz="1200" u="none">
                <a:solidFill>
                  <a:srgbClr val="D38E27"/>
                </a:solidFill>
                <a:latin typeface="Source Sans Pro"/>
                <a:ea typeface="Source Sans Pro"/>
                <a:cs typeface="Source Sans Pro"/>
                <a:sym typeface="Source Sans Pro"/>
              </a:defRPr>
            </a:lvl5pPr>
            <a:lvl6pPr indent="0" lvl="5" marL="0" marR="0" rtl="0" algn="r">
              <a:lnSpc>
                <a:spcPct val="100000"/>
              </a:lnSpc>
              <a:spcBef>
                <a:spcPts val="0"/>
              </a:spcBef>
              <a:spcAft>
                <a:spcPts val="0"/>
              </a:spcAft>
              <a:buClr>
                <a:srgbClr val="D38E27"/>
              </a:buClr>
              <a:buSzPts val="1200"/>
              <a:buFont typeface="Source Sans Pro"/>
              <a:buNone/>
              <a:defRPr b="0" i="0" sz="1200" u="none">
                <a:solidFill>
                  <a:srgbClr val="D38E27"/>
                </a:solidFill>
                <a:latin typeface="Source Sans Pro"/>
                <a:ea typeface="Source Sans Pro"/>
                <a:cs typeface="Source Sans Pro"/>
                <a:sym typeface="Source Sans Pro"/>
              </a:defRPr>
            </a:lvl6pPr>
            <a:lvl7pPr indent="0" lvl="6" marL="0" marR="0" rtl="0" algn="r">
              <a:lnSpc>
                <a:spcPct val="100000"/>
              </a:lnSpc>
              <a:spcBef>
                <a:spcPts val="0"/>
              </a:spcBef>
              <a:spcAft>
                <a:spcPts val="0"/>
              </a:spcAft>
              <a:buClr>
                <a:srgbClr val="D38E27"/>
              </a:buClr>
              <a:buSzPts val="1200"/>
              <a:buFont typeface="Source Sans Pro"/>
              <a:buNone/>
              <a:defRPr b="0" i="0" sz="1200" u="none">
                <a:solidFill>
                  <a:srgbClr val="D38E27"/>
                </a:solidFill>
                <a:latin typeface="Source Sans Pro"/>
                <a:ea typeface="Source Sans Pro"/>
                <a:cs typeface="Source Sans Pro"/>
                <a:sym typeface="Source Sans Pro"/>
              </a:defRPr>
            </a:lvl7pPr>
            <a:lvl8pPr indent="0" lvl="7" marL="0" marR="0" rtl="0" algn="r">
              <a:lnSpc>
                <a:spcPct val="100000"/>
              </a:lnSpc>
              <a:spcBef>
                <a:spcPts val="0"/>
              </a:spcBef>
              <a:spcAft>
                <a:spcPts val="0"/>
              </a:spcAft>
              <a:buClr>
                <a:srgbClr val="D38E27"/>
              </a:buClr>
              <a:buSzPts val="1200"/>
              <a:buFont typeface="Source Sans Pro"/>
              <a:buNone/>
              <a:defRPr b="0" i="0" sz="1200" u="none">
                <a:solidFill>
                  <a:srgbClr val="D38E27"/>
                </a:solidFill>
                <a:latin typeface="Source Sans Pro"/>
                <a:ea typeface="Source Sans Pro"/>
                <a:cs typeface="Source Sans Pro"/>
                <a:sym typeface="Source Sans Pro"/>
              </a:defRPr>
            </a:lvl8pPr>
            <a:lvl9pPr indent="0" lvl="8" marL="0" marR="0" rtl="0" algn="r">
              <a:lnSpc>
                <a:spcPct val="100000"/>
              </a:lnSpc>
              <a:spcBef>
                <a:spcPts val="0"/>
              </a:spcBef>
              <a:spcAft>
                <a:spcPts val="0"/>
              </a:spcAft>
              <a:buClr>
                <a:srgbClr val="D38E27"/>
              </a:buClr>
              <a:buSzPts val="1200"/>
              <a:buFont typeface="Source Sans Pro"/>
              <a:buNone/>
              <a:defRPr b="0" i="0" sz="1200" u="none">
                <a:solidFill>
                  <a:srgbClr val="D38E27"/>
                </a:solidFill>
                <a:latin typeface="Source Sans Pro"/>
                <a:ea typeface="Source Sans Pro"/>
                <a:cs typeface="Source Sans Pro"/>
                <a:sym typeface="Source Sans Pro"/>
              </a:defRPr>
            </a:lvl9pPr>
          </a:lstStyle>
          <a:p>
            <a:pPr indent="0" lvl="0" marL="0" rtl="0" algn="r">
              <a:spcBef>
                <a:spcPts val="0"/>
              </a:spcBef>
              <a:spcAft>
                <a:spcPts val="0"/>
              </a:spcAft>
              <a:buNone/>
            </a:pPr>
            <a:fld id="{00000000-1234-1234-1234-123412341234}" type="slidenum">
              <a:rPr lang="en-US"/>
              <a:t>‹#›</a:t>
            </a:fld>
            <a:endParaRPr sz="14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55" r:id="rId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1">
            <a:alphaModFix/>
          </a:blip>
          <a:stretch>
            <a:fillRect/>
          </a:stretch>
        </a:blipFill>
      </p:bgPr>
    </p:bg>
    <p:spTree>
      <p:nvGrpSpPr>
        <p:cNvPr id="125" name="Shape 125"/>
        <p:cNvGrpSpPr/>
        <p:nvPr/>
      </p:nvGrpSpPr>
      <p:grpSpPr>
        <a:xfrm>
          <a:off x="0" y="0"/>
          <a:ext cx="0" cy="0"/>
          <a:chOff x="0" y="0"/>
          <a:chExt cx="0" cy="0"/>
        </a:xfrm>
      </p:grpSpPr>
      <p:grpSp>
        <p:nvGrpSpPr>
          <p:cNvPr id="126" name="Google Shape;126;p15"/>
          <p:cNvGrpSpPr/>
          <p:nvPr/>
        </p:nvGrpSpPr>
        <p:grpSpPr>
          <a:xfrm>
            <a:off x="512762" y="6016625"/>
            <a:ext cx="8637587" cy="12700"/>
            <a:chOff x="512762" y="6016625"/>
            <a:chExt cx="8637587" cy="12700"/>
          </a:xfrm>
        </p:grpSpPr>
        <p:pic>
          <p:nvPicPr>
            <p:cNvPr id="127" name="Google Shape;127;p15"/>
            <p:cNvPicPr preferRelativeResize="0"/>
            <p:nvPr/>
          </p:nvPicPr>
          <p:blipFill rotWithShape="1">
            <a:blip r:embed="rId2">
              <a:alphaModFix/>
            </a:blip>
            <a:srcRect b="0" l="0" r="0" t="0"/>
            <a:stretch/>
          </p:blipFill>
          <p:spPr>
            <a:xfrm>
              <a:off x="512762" y="6016625"/>
              <a:ext cx="8637587" cy="12700"/>
            </a:xfrm>
            <a:prstGeom prst="rect">
              <a:avLst/>
            </a:prstGeom>
            <a:noFill/>
            <a:ln>
              <a:noFill/>
            </a:ln>
          </p:spPr>
        </p:pic>
        <p:sp>
          <p:nvSpPr>
            <p:cNvPr id="128" name="Google Shape;128;p15"/>
            <p:cNvSpPr txBox="1"/>
            <p:nvPr/>
          </p:nvSpPr>
          <p:spPr>
            <a:xfrm>
              <a:off x="514350" y="6019800"/>
              <a:ext cx="0" cy="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grpSp>
      <p:sp>
        <p:nvSpPr>
          <p:cNvPr id="129" name="Google Shape;129;p15"/>
          <p:cNvSpPr txBox="1"/>
          <p:nvPr>
            <p:ph idx="1" type="body"/>
          </p:nvPr>
        </p:nvSpPr>
        <p:spPr>
          <a:xfrm>
            <a:off x="304800" y="1554162"/>
            <a:ext cx="8686800" cy="4525962"/>
          </a:xfrm>
          <a:prstGeom prst="rect">
            <a:avLst/>
          </a:prstGeom>
          <a:noFill/>
          <a:ln>
            <a:noFill/>
          </a:ln>
        </p:spPr>
        <p:txBody>
          <a:bodyPr anchorCtr="0" anchor="t" bIns="45700" lIns="91425" spcFirstLastPara="1" rIns="91425" wrap="square" tIns="45700"/>
          <a:lstStyle>
            <a:lvl1pPr indent="-370840" lvl="0" marL="457200" marR="0" rtl="0" algn="l">
              <a:spcBef>
                <a:spcPts val="640"/>
              </a:spcBef>
              <a:spcAft>
                <a:spcPts val="0"/>
              </a:spcAft>
              <a:buClr>
                <a:schemeClr val="accent1"/>
              </a:buClr>
              <a:buSzPts val="2240"/>
              <a:buFont typeface="Noto Sans Symbols"/>
              <a:buChar char="✕"/>
              <a:defRPr b="0" i="0" sz="3200" u="none" cap="none" strike="noStrike">
                <a:solidFill>
                  <a:schemeClr val="dk2"/>
                </a:solidFill>
                <a:latin typeface="Source Sans Pro"/>
                <a:ea typeface="Source Sans Pro"/>
                <a:cs typeface="Source Sans Pro"/>
                <a:sym typeface="Source Sans Pro"/>
              </a:defRPr>
            </a:lvl1pPr>
            <a:lvl2pPr indent="-353060" lvl="1" marL="914400" marR="0" rtl="0" algn="l">
              <a:spcBef>
                <a:spcPts val="560"/>
              </a:spcBef>
              <a:spcAft>
                <a:spcPts val="0"/>
              </a:spcAft>
              <a:buClr>
                <a:schemeClr val="accent1"/>
              </a:buClr>
              <a:buSzPts val="1960"/>
              <a:buFont typeface="Noto Sans Symbols"/>
              <a:buChar char="+"/>
              <a:defRPr b="0" i="0" sz="2800" u="none" cap="none" strike="noStrike">
                <a:solidFill>
                  <a:schemeClr val="dk2"/>
                </a:solidFill>
                <a:latin typeface="Source Sans Pro"/>
                <a:ea typeface="Source Sans Pro"/>
                <a:cs typeface="Source Sans Pro"/>
                <a:sym typeface="Source Sans Pro"/>
              </a:defRPr>
            </a:lvl2pPr>
            <a:lvl3pPr indent="-335280" lvl="2" marL="1371600" marR="0" rtl="0" algn="l">
              <a:spcBef>
                <a:spcPts val="480"/>
              </a:spcBef>
              <a:spcAft>
                <a:spcPts val="0"/>
              </a:spcAft>
              <a:buClr>
                <a:schemeClr val="accent1"/>
              </a:buClr>
              <a:buSzPts val="1680"/>
              <a:buFont typeface="Noto Sans Symbols"/>
              <a:buChar char="✕"/>
              <a:defRPr b="0" i="0" sz="2400" u="none" cap="none" strike="noStrike">
                <a:solidFill>
                  <a:schemeClr val="dk2"/>
                </a:solidFill>
                <a:latin typeface="Source Sans Pro"/>
                <a:ea typeface="Source Sans Pro"/>
                <a:cs typeface="Source Sans Pro"/>
                <a:sym typeface="Source Sans Pro"/>
              </a:defRPr>
            </a:lvl3pPr>
            <a:lvl4pPr indent="-317500" lvl="3" marL="1828800" marR="0" rtl="0" algn="l">
              <a:spcBef>
                <a:spcPts val="400"/>
              </a:spcBef>
              <a:spcAft>
                <a:spcPts val="0"/>
              </a:spcAft>
              <a:buClr>
                <a:schemeClr val="accent1"/>
              </a:buClr>
              <a:buSzPts val="1400"/>
              <a:buFont typeface="Noto Sans Symbols"/>
              <a:buChar char="✱"/>
              <a:defRPr b="0" i="0" sz="2000" u="none" cap="none" strike="noStrike">
                <a:solidFill>
                  <a:schemeClr val="dk2"/>
                </a:solidFill>
                <a:latin typeface="Source Sans Pro"/>
                <a:ea typeface="Source Sans Pro"/>
                <a:cs typeface="Source Sans Pro"/>
                <a:sym typeface="Source Sans Pro"/>
              </a:defRPr>
            </a:lvl4pPr>
            <a:lvl5pPr indent="-297179" lvl="4" marL="2286000" marR="0" rtl="0" algn="l">
              <a:spcBef>
                <a:spcPts val="360"/>
              </a:spcBef>
              <a:spcAft>
                <a:spcPts val="0"/>
              </a:spcAft>
              <a:buClr>
                <a:schemeClr val="accent1"/>
              </a:buClr>
              <a:buSzPts val="1080"/>
              <a:buFont typeface="Noto Sans Symbols"/>
              <a:buChar char="✕"/>
              <a:defRPr b="0" i="0" sz="1800" u="none" cap="none" strike="noStrike">
                <a:solidFill>
                  <a:schemeClr val="dk2"/>
                </a:solidFill>
                <a:latin typeface="Source Sans Pro"/>
                <a:ea typeface="Source Sans Pro"/>
                <a:cs typeface="Source Sans Pro"/>
                <a:sym typeface="Source Sans Pro"/>
              </a:defRPr>
            </a:lvl5pPr>
            <a:lvl6pPr indent="-297179" lvl="5" marL="2743200" marR="0" rtl="0" algn="l">
              <a:spcBef>
                <a:spcPts val="360"/>
              </a:spcBef>
              <a:spcAft>
                <a:spcPts val="0"/>
              </a:spcAft>
              <a:buClr>
                <a:schemeClr val="accent1"/>
              </a:buClr>
              <a:buSzPts val="1080"/>
              <a:buFont typeface="Noto Sans Symbols"/>
              <a:buChar char="+"/>
              <a:defRPr b="0" i="0" sz="1800" u="none" cap="none" strike="noStrike">
                <a:solidFill>
                  <a:schemeClr val="dk2"/>
                </a:solidFill>
                <a:latin typeface="Source Sans Pro"/>
                <a:ea typeface="Source Sans Pro"/>
                <a:cs typeface="Source Sans Pro"/>
                <a:sym typeface="Source Sans Pro"/>
              </a:defRPr>
            </a:lvl6pPr>
            <a:lvl7pPr indent="-289560" lvl="6" marL="3200400" marR="0" rtl="0" algn="l">
              <a:spcBef>
                <a:spcPts val="320"/>
              </a:spcBef>
              <a:spcAft>
                <a:spcPts val="0"/>
              </a:spcAft>
              <a:buClr>
                <a:schemeClr val="accent1"/>
              </a:buClr>
              <a:buSzPts val="960"/>
              <a:buFont typeface="Noto Sans Symbols"/>
              <a:buChar char="✱"/>
              <a:defRPr b="0" i="0" sz="1600" u="none" cap="none" strike="noStrike">
                <a:solidFill>
                  <a:schemeClr val="dk2"/>
                </a:solidFill>
                <a:latin typeface="Source Sans Pro"/>
                <a:ea typeface="Source Sans Pro"/>
                <a:cs typeface="Source Sans Pro"/>
                <a:sym typeface="Source Sans Pro"/>
              </a:defRPr>
            </a:lvl7pPr>
            <a:lvl8pPr indent="-289559" lvl="7" marL="3657600" marR="0" rtl="0" algn="l">
              <a:spcBef>
                <a:spcPts val="320"/>
              </a:spcBef>
              <a:spcAft>
                <a:spcPts val="0"/>
              </a:spcAft>
              <a:buClr>
                <a:schemeClr val="accent1"/>
              </a:buClr>
              <a:buSzPts val="960"/>
              <a:buFont typeface="Noto Sans Symbols"/>
              <a:buChar char="◆"/>
              <a:defRPr b="0" i="0" sz="1600" u="none" cap="none" strike="noStrike">
                <a:solidFill>
                  <a:schemeClr val="dk2"/>
                </a:solidFill>
                <a:latin typeface="Source Sans Pro"/>
                <a:ea typeface="Source Sans Pro"/>
                <a:cs typeface="Source Sans Pro"/>
                <a:sym typeface="Source Sans Pro"/>
              </a:defRPr>
            </a:lvl8pPr>
            <a:lvl9pPr indent="-281940" lvl="8" marL="4114800" marR="0" rtl="0" algn="l">
              <a:spcBef>
                <a:spcPts val="280"/>
              </a:spcBef>
              <a:spcAft>
                <a:spcPts val="0"/>
              </a:spcAft>
              <a:buClr>
                <a:schemeClr val="accent1"/>
              </a:buClr>
              <a:buSzPts val="840"/>
              <a:buFont typeface="Noto Sans Symbols"/>
              <a:buChar char="◼"/>
              <a:defRPr b="0" i="0" sz="1400" u="none" cap="none" strike="noStrike">
                <a:solidFill>
                  <a:schemeClr val="dk2"/>
                </a:solidFill>
                <a:latin typeface="Source Sans Pro"/>
                <a:ea typeface="Source Sans Pro"/>
                <a:cs typeface="Source Sans Pro"/>
                <a:sym typeface="Source Sans Pro"/>
              </a:defRPr>
            </a:lvl9pPr>
          </a:lstStyle>
          <a:p/>
        </p:txBody>
      </p:sp>
      <p:sp>
        <p:nvSpPr>
          <p:cNvPr id="130" name="Google Shape;130;p15"/>
          <p:cNvSpPr txBox="1"/>
          <p:nvPr>
            <p:ph type="title"/>
          </p:nvPr>
        </p:nvSpPr>
        <p:spPr>
          <a:xfrm>
            <a:off x="304800" y="457200"/>
            <a:ext cx="8686800" cy="838200"/>
          </a:xfrm>
          <a:prstGeom prst="rect">
            <a:avLst/>
          </a:prstGeom>
          <a:noFill/>
          <a:ln>
            <a:noFill/>
          </a:ln>
        </p:spPr>
        <p:txBody>
          <a:bodyPr anchorCtr="0" anchor="ctr" bIns="45700" lIns="91425" spcFirstLastPara="1" rIns="91425" wrap="square" tIns="45700"/>
          <a:lstStyle>
            <a:lvl1pPr lvl="0" marR="0" rtl="0" algn="l">
              <a:spcBef>
                <a:spcPts val="0"/>
              </a:spcBef>
              <a:spcAft>
                <a:spcPts val="0"/>
              </a:spcAft>
              <a:buSzPts val="1400"/>
              <a:buNone/>
              <a:defRPr b="0" i="0" sz="3600" u="none" cap="none" strike="noStrike">
                <a:solidFill>
                  <a:schemeClr val="dk2"/>
                </a:solidFill>
                <a:latin typeface="Source Sans Pro"/>
                <a:ea typeface="Source Sans Pro"/>
                <a:cs typeface="Source Sans Pro"/>
                <a:sym typeface="Source Sans Pro"/>
              </a:defRPr>
            </a:lvl1pPr>
            <a:lvl2pPr lvl="1" marR="0" rtl="0" algn="l">
              <a:spcBef>
                <a:spcPts val="0"/>
              </a:spcBef>
              <a:spcAft>
                <a:spcPts val="0"/>
              </a:spcAft>
              <a:buSzPts val="1400"/>
              <a:buNone/>
              <a:defRPr b="0" i="0" sz="3600" u="none" cap="none" strike="noStrike">
                <a:solidFill>
                  <a:schemeClr val="dk2"/>
                </a:solidFill>
                <a:latin typeface="Source Sans Pro"/>
                <a:ea typeface="Source Sans Pro"/>
                <a:cs typeface="Source Sans Pro"/>
                <a:sym typeface="Source Sans Pro"/>
              </a:defRPr>
            </a:lvl2pPr>
            <a:lvl3pPr lvl="2" marR="0" rtl="0" algn="l">
              <a:spcBef>
                <a:spcPts val="0"/>
              </a:spcBef>
              <a:spcAft>
                <a:spcPts val="0"/>
              </a:spcAft>
              <a:buSzPts val="1400"/>
              <a:buNone/>
              <a:defRPr b="0" i="0" sz="3600" u="none" cap="none" strike="noStrike">
                <a:solidFill>
                  <a:schemeClr val="dk2"/>
                </a:solidFill>
                <a:latin typeface="Source Sans Pro"/>
                <a:ea typeface="Source Sans Pro"/>
                <a:cs typeface="Source Sans Pro"/>
                <a:sym typeface="Source Sans Pro"/>
              </a:defRPr>
            </a:lvl3pPr>
            <a:lvl4pPr lvl="3" marR="0" rtl="0" algn="l">
              <a:spcBef>
                <a:spcPts val="0"/>
              </a:spcBef>
              <a:spcAft>
                <a:spcPts val="0"/>
              </a:spcAft>
              <a:buSzPts val="1400"/>
              <a:buNone/>
              <a:defRPr b="0" i="0" sz="3600" u="none" cap="none" strike="noStrike">
                <a:solidFill>
                  <a:schemeClr val="dk2"/>
                </a:solidFill>
                <a:latin typeface="Source Sans Pro"/>
                <a:ea typeface="Source Sans Pro"/>
                <a:cs typeface="Source Sans Pro"/>
                <a:sym typeface="Source Sans Pro"/>
              </a:defRPr>
            </a:lvl4pPr>
            <a:lvl5pPr lvl="4" marR="0" rtl="0" algn="l">
              <a:spcBef>
                <a:spcPts val="0"/>
              </a:spcBef>
              <a:spcAft>
                <a:spcPts val="0"/>
              </a:spcAft>
              <a:buSzPts val="1400"/>
              <a:buNone/>
              <a:defRPr b="0" i="0" sz="3600" u="none" cap="none" strike="noStrike">
                <a:solidFill>
                  <a:schemeClr val="dk2"/>
                </a:solidFill>
                <a:latin typeface="Source Sans Pro"/>
                <a:ea typeface="Source Sans Pro"/>
                <a:cs typeface="Source Sans Pro"/>
                <a:sym typeface="Source Sans Pro"/>
              </a:defRPr>
            </a:lvl5pPr>
            <a:lvl6pPr lvl="5" marR="0" rtl="0" algn="l">
              <a:spcBef>
                <a:spcPts val="0"/>
              </a:spcBef>
              <a:spcAft>
                <a:spcPts val="0"/>
              </a:spcAft>
              <a:buSzPts val="1400"/>
              <a:buNone/>
              <a:defRPr b="0" i="0" sz="3600" u="none" cap="none" strike="noStrike">
                <a:solidFill>
                  <a:schemeClr val="dk2"/>
                </a:solidFill>
                <a:latin typeface="Source Sans Pro"/>
                <a:ea typeface="Source Sans Pro"/>
                <a:cs typeface="Source Sans Pro"/>
                <a:sym typeface="Source Sans Pro"/>
              </a:defRPr>
            </a:lvl6pPr>
            <a:lvl7pPr lvl="6" marR="0" rtl="0" algn="l">
              <a:spcBef>
                <a:spcPts val="0"/>
              </a:spcBef>
              <a:spcAft>
                <a:spcPts val="0"/>
              </a:spcAft>
              <a:buSzPts val="1400"/>
              <a:buNone/>
              <a:defRPr b="0" i="0" sz="3600" u="none" cap="none" strike="noStrike">
                <a:solidFill>
                  <a:schemeClr val="dk2"/>
                </a:solidFill>
                <a:latin typeface="Source Sans Pro"/>
                <a:ea typeface="Source Sans Pro"/>
                <a:cs typeface="Source Sans Pro"/>
                <a:sym typeface="Source Sans Pro"/>
              </a:defRPr>
            </a:lvl7pPr>
            <a:lvl8pPr lvl="7" marR="0" rtl="0" algn="l">
              <a:spcBef>
                <a:spcPts val="0"/>
              </a:spcBef>
              <a:spcAft>
                <a:spcPts val="0"/>
              </a:spcAft>
              <a:buSzPts val="1400"/>
              <a:buNone/>
              <a:defRPr b="0" i="0" sz="3600" u="none" cap="none" strike="noStrike">
                <a:solidFill>
                  <a:schemeClr val="dk2"/>
                </a:solidFill>
                <a:latin typeface="Source Sans Pro"/>
                <a:ea typeface="Source Sans Pro"/>
                <a:cs typeface="Source Sans Pro"/>
                <a:sym typeface="Source Sans Pro"/>
              </a:defRPr>
            </a:lvl8pPr>
            <a:lvl9pPr lvl="8" marR="0" rtl="0" algn="l">
              <a:spcBef>
                <a:spcPts val="0"/>
              </a:spcBef>
              <a:spcAft>
                <a:spcPts val="0"/>
              </a:spcAft>
              <a:buSzPts val="1400"/>
              <a:buNone/>
              <a:defRPr b="0" i="0" sz="3600" u="none" cap="none" strike="noStrike">
                <a:solidFill>
                  <a:schemeClr val="dk2"/>
                </a:solidFill>
                <a:latin typeface="Source Sans Pro"/>
                <a:ea typeface="Source Sans Pro"/>
                <a:cs typeface="Source Sans Pro"/>
                <a:sym typeface="Source Sans Pro"/>
              </a:defRPr>
            </a:lvl9pPr>
          </a:lstStyle>
          <a:p/>
        </p:txBody>
      </p:sp>
      <p:sp>
        <p:nvSpPr>
          <p:cNvPr id="131" name="Google Shape;131;p15"/>
          <p:cNvSpPr txBox="1"/>
          <p:nvPr>
            <p:ph idx="10" type="dt"/>
          </p:nvPr>
        </p:nvSpPr>
        <p:spPr>
          <a:xfrm>
            <a:off x="6477000" y="76200"/>
            <a:ext cx="2514600" cy="288925"/>
          </a:xfrm>
          <a:prstGeom prst="rect">
            <a:avLst/>
          </a:prstGeom>
          <a:noFill/>
          <a:ln>
            <a:noFill/>
          </a:ln>
        </p:spPr>
        <p:txBody>
          <a:bodyPr anchorCtr="0" anchor="t" bIns="45700" lIns="91425" spcFirstLastPara="1" rIns="91425" wrap="square" tIns="45700"/>
          <a:lstStyle>
            <a:lvl1pPr lvl="0" marR="0" rtl="0" algn="l">
              <a:lnSpc>
                <a:spcPct val="100000"/>
              </a:lnSpc>
              <a:spcBef>
                <a:spcPts val="0"/>
              </a:spcBef>
              <a:spcAft>
                <a:spcPts val="0"/>
              </a:spcAft>
              <a:buSzPts val="1400"/>
              <a:buNone/>
              <a:defRPr b="0" i="0" sz="1200" u="none">
                <a:solidFill>
                  <a:srgbClr val="D38E27"/>
                </a:solidFill>
                <a:latin typeface="Source Sans Pro"/>
                <a:ea typeface="Source Sans Pro"/>
                <a:cs typeface="Source Sans Pro"/>
                <a:sym typeface="Source Sans Pro"/>
              </a:defRPr>
            </a:lvl1pPr>
            <a:lvl2pPr lvl="1"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2" name="Google Shape;132;p15"/>
          <p:cNvSpPr txBox="1"/>
          <p:nvPr>
            <p:ph idx="11" type="ftr"/>
          </p:nvPr>
        </p:nvSpPr>
        <p:spPr>
          <a:xfrm>
            <a:off x="3124200" y="76200"/>
            <a:ext cx="3352800" cy="288925"/>
          </a:xfrm>
          <a:prstGeom prst="rect">
            <a:avLst/>
          </a:prstGeom>
          <a:noFill/>
          <a:ln>
            <a:noFill/>
          </a:ln>
        </p:spPr>
        <p:txBody>
          <a:bodyPr anchorCtr="0" anchor="t" bIns="45700" lIns="91425" spcFirstLastPara="1" rIns="91425" wrap="square" tIns="45700"/>
          <a:lstStyle>
            <a:lvl1pPr lvl="0" marR="0" rtl="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3" name="Google Shape;133;p15"/>
          <p:cNvSpPr txBox="1"/>
          <p:nvPr>
            <p:ph idx="12" type="sldNum"/>
          </p:nvPr>
        </p:nvSpPr>
        <p:spPr>
          <a:xfrm>
            <a:off x="8229600" y="6477000"/>
            <a:ext cx="762000" cy="24765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D38E27"/>
              </a:buClr>
              <a:buSzPts val="1200"/>
              <a:buFont typeface="Source Sans Pro"/>
              <a:buNone/>
              <a:defRPr b="0" i="0" sz="1200" u="none">
                <a:solidFill>
                  <a:srgbClr val="D38E27"/>
                </a:solidFill>
                <a:latin typeface="Source Sans Pro"/>
                <a:ea typeface="Source Sans Pro"/>
                <a:cs typeface="Source Sans Pro"/>
                <a:sym typeface="Source Sans Pro"/>
              </a:defRPr>
            </a:lvl1pPr>
            <a:lvl2pPr indent="0" lvl="1" marL="0" marR="0" rtl="0" algn="r">
              <a:lnSpc>
                <a:spcPct val="100000"/>
              </a:lnSpc>
              <a:spcBef>
                <a:spcPts val="0"/>
              </a:spcBef>
              <a:spcAft>
                <a:spcPts val="0"/>
              </a:spcAft>
              <a:buClr>
                <a:srgbClr val="D38E27"/>
              </a:buClr>
              <a:buSzPts val="1200"/>
              <a:buFont typeface="Source Sans Pro"/>
              <a:buNone/>
              <a:defRPr b="0" i="0" sz="1200" u="none">
                <a:solidFill>
                  <a:srgbClr val="D38E27"/>
                </a:solidFill>
                <a:latin typeface="Source Sans Pro"/>
                <a:ea typeface="Source Sans Pro"/>
                <a:cs typeface="Source Sans Pro"/>
                <a:sym typeface="Source Sans Pro"/>
              </a:defRPr>
            </a:lvl2pPr>
            <a:lvl3pPr indent="0" lvl="2" marL="0" marR="0" rtl="0" algn="r">
              <a:lnSpc>
                <a:spcPct val="100000"/>
              </a:lnSpc>
              <a:spcBef>
                <a:spcPts val="0"/>
              </a:spcBef>
              <a:spcAft>
                <a:spcPts val="0"/>
              </a:spcAft>
              <a:buClr>
                <a:srgbClr val="D38E27"/>
              </a:buClr>
              <a:buSzPts val="1200"/>
              <a:buFont typeface="Source Sans Pro"/>
              <a:buNone/>
              <a:defRPr b="0" i="0" sz="1200" u="none">
                <a:solidFill>
                  <a:srgbClr val="D38E27"/>
                </a:solidFill>
                <a:latin typeface="Source Sans Pro"/>
                <a:ea typeface="Source Sans Pro"/>
                <a:cs typeface="Source Sans Pro"/>
                <a:sym typeface="Source Sans Pro"/>
              </a:defRPr>
            </a:lvl3pPr>
            <a:lvl4pPr indent="0" lvl="3" marL="0" marR="0" rtl="0" algn="r">
              <a:lnSpc>
                <a:spcPct val="100000"/>
              </a:lnSpc>
              <a:spcBef>
                <a:spcPts val="0"/>
              </a:spcBef>
              <a:spcAft>
                <a:spcPts val="0"/>
              </a:spcAft>
              <a:buClr>
                <a:srgbClr val="D38E27"/>
              </a:buClr>
              <a:buSzPts val="1200"/>
              <a:buFont typeface="Source Sans Pro"/>
              <a:buNone/>
              <a:defRPr b="0" i="0" sz="1200" u="none">
                <a:solidFill>
                  <a:srgbClr val="D38E27"/>
                </a:solidFill>
                <a:latin typeface="Source Sans Pro"/>
                <a:ea typeface="Source Sans Pro"/>
                <a:cs typeface="Source Sans Pro"/>
                <a:sym typeface="Source Sans Pro"/>
              </a:defRPr>
            </a:lvl4pPr>
            <a:lvl5pPr indent="0" lvl="4" marL="0" marR="0" rtl="0" algn="r">
              <a:lnSpc>
                <a:spcPct val="100000"/>
              </a:lnSpc>
              <a:spcBef>
                <a:spcPts val="0"/>
              </a:spcBef>
              <a:spcAft>
                <a:spcPts val="0"/>
              </a:spcAft>
              <a:buClr>
                <a:srgbClr val="D38E27"/>
              </a:buClr>
              <a:buSzPts val="1200"/>
              <a:buFont typeface="Source Sans Pro"/>
              <a:buNone/>
              <a:defRPr b="0" i="0" sz="1200" u="none">
                <a:solidFill>
                  <a:srgbClr val="D38E27"/>
                </a:solidFill>
                <a:latin typeface="Source Sans Pro"/>
                <a:ea typeface="Source Sans Pro"/>
                <a:cs typeface="Source Sans Pro"/>
                <a:sym typeface="Source Sans Pro"/>
              </a:defRPr>
            </a:lvl5pPr>
            <a:lvl6pPr indent="0" lvl="5" marL="0" marR="0" rtl="0" algn="r">
              <a:lnSpc>
                <a:spcPct val="100000"/>
              </a:lnSpc>
              <a:spcBef>
                <a:spcPts val="0"/>
              </a:spcBef>
              <a:spcAft>
                <a:spcPts val="0"/>
              </a:spcAft>
              <a:buClr>
                <a:srgbClr val="D38E27"/>
              </a:buClr>
              <a:buSzPts val="1200"/>
              <a:buFont typeface="Source Sans Pro"/>
              <a:buNone/>
              <a:defRPr b="0" i="0" sz="1200" u="none">
                <a:solidFill>
                  <a:srgbClr val="D38E27"/>
                </a:solidFill>
                <a:latin typeface="Source Sans Pro"/>
                <a:ea typeface="Source Sans Pro"/>
                <a:cs typeface="Source Sans Pro"/>
                <a:sym typeface="Source Sans Pro"/>
              </a:defRPr>
            </a:lvl6pPr>
            <a:lvl7pPr indent="0" lvl="6" marL="0" marR="0" rtl="0" algn="r">
              <a:lnSpc>
                <a:spcPct val="100000"/>
              </a:lnSpc>
              <a:spcBef>
                <a:spcPts val="0"/>
              </a:spcBef>
              <a:spcAft>
                <a:spcPts val="0"/>
              </a:spcAft>
              <a:buClr>
                <a:srgbClr val="D38E27"/>
              </a:buClr>
              <a:buSzPts val="1200"/>
              <a:buFont typeface="Source Sans Pro"/>
              <a:buNone/>
              <a:defRPr b="0" i="0" sz="1200" u="none">
                <a:solidFill>
                  <a:srgbClr val="D38E27"/>
                </a:solidFill>
                <a:latin typeface="Source Sans Pro"/>
                <a:ea typeface="Source Sans Pro"/>
                <a:cs typeface="Source Sans Pro"/>
                <a:sym typeface="Source Sans Pro"/>
              </a:defRPr>
            </a:lvl7pPr>
            <a:lvl8pPr indent="0" lvl="7" marL="0" marR="0" rtl="0" algn="r">
              <a:lnSpc>
                <a:spcPct val="100000"/>
              </a:lnSpc>
              <a:spcBef>
                <a:spcPts val="0"/>
              </a:spcBef>
              <a:spcAft>
                <a:spcPts val="0"/>
              </a:spcAft>
              <a:buClr>
                <a:srgbClr val="D38E27"/>
              </a:buClr>
              <a:buSzPts val="1200"/>
              <a:buFont typeface="Source Sans Pro"/>
              <a:buNone/>
              <a:defRPr b="0" i="0" sz="1200" u="none">
                <a:solidFill>
                  <a:srgbClr val="D38E27"/>
                </a:solidFill>
                <a:latin typeface="Source Sans Pro"/>
                <a:ea typeface="Source Sans Pro"/>
                <a:cs typeface="Source Sans Pro"/>
                <a:sym typeface="Source Sans Pro"/>
              </a:defRPr>
            </a:lvl8pPr>
            <a:lvl9pPr indent="0" lvl="8" marL="0" marR="0" rtl="0" algn="r">
              <a:lnSpc>
                <a:spcPct val="100000"/>
              </a:lnSpc>
              <a:spcBef>
                <a:spcPts val="0"/>
              </a:spcBef>
              <a:spcAft>
                <a:spcPts val="0"/>
              </a:spcAft>
              <a:buClr>
                <a:srgbClr val="D38E27"/>
              </a:buClr>
              <a:buSzPts val="1200"/>
              <a:buFont typeface="Source Sans Pro"/>
              <a:buNone/>
              <a:defRPr b="0" i="0" sz="1200" u="none">
                <a:solidFill>
                  <a:srgbClr val="D38E27"/>
                </a:solidFill>
                <a:latin typeface="Source Sans Pro"/>
                <a:ea typeface="Source Sans Pro"/>
                <a:cs typeface="Source Sans Pro"/>
                <a:sym typeface="Source Sans Pro"/>
              </a:defRPr>
            </a:lvl9pPr>
          </a:lstStyle>
          <a:p>
            <a:pPr indent="0" lvl="0" marL="0" rtl="0" algn="r">
              <a:spcBef>
                <a:spcPts val="0"/>
              </a:spcBef>
              <a:spcAft>
                <a:spcPts val="0"/>
              </a:spcAft>
              <a:buNone/>
            </a:pPr>
            <a:fld id="{00000000-1234-1234-1234-123412341234}" type="slidenum">
              <a:rPr lang="en-US"/>
              <a:t>‹#›</a:t>
            </a:fld>
            <a:endParaRPr sz="14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56" r:id="rId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1">
            <a:alphaModFix/>
          </a:blip>
          <a:stretch>
            <a:fillRect/>
          </a:stretch>
        </a:blipFill>
      </p:bgPr>
    </p:bg>
    <p:spTree>
      <p:nvGrpSpPr>
        <p:cNvPr id="143" name="Shape 143"/>
        <p:cNvGrpSpPr/>
        <p:nvPr/>
      </p:nvGrpSpPr>
      <p:grpSpPr>
        <a:xfrm>
          <a:off x="0" y="0"/>
          <a:ext cx="0" cy="0"/>
          <a:chOff x="0" y="0"/>
          <a:chExt cx="0" cy="0"/>
        </a:xfrm>
      </p:grpSpPr>
      <p:grpSp>
        <p:nvGrpSpPr>
          <p:cNvPr id="144" name="Google Shape;144;p17"/>
          <p:cNvGrpSpPr/>
          <p:nvPr/>
        </p:nvGrpSpPr>
        <p:grpSpPr>
          <a:xfrm>
            <a:off x="512762" y="5846762"/>
            <a:ext cx="8637587" cy="11112"/>
            <a:chOff x="512762" y="5846762"/>
            <a:chExt cx="8637587" cy="11112"/>
          </a:xfrm>
        </p:grpSpPr>
        <p:pic>
          <p:nvPicPr>
            <p:cNvPr id="145" name="Google Shape;145;p17"/>
            <p:cNvPicPr preferRelativeResize="0"/>
            <p:nvPr/>
          </p:nvPicPr>
          <p:blipFill rotWithShape="1">
            <a:blip r:embed="rId2">
              <a:alphaModFix/>
            </a:blip>
            <a:srcRect b="0" l="0" r="0" t="0"/>
            <a:stretch/>
          </p:blipFill>
          <p:spPr>
            <a:xfrm>
              <a:off x="512762" y="5846762"/>
              <a:ext cx="8637587" cy="11112"/>
            </a:xfrm>
            <a:prstGeom prst="rect">
              <a:avLst/>
            </a:prstGeom>
            <a:noFill/>
            <a:ln>
              <a:noFill/>
            </a:ln>
          </p:spPr>
        </p:pic>
        <p:sp>
          <p:nvSpPr>
            <p:cNvPr id="146" name="Google Shape;146;p17"/>
            <p:cNvSpPr txBox="1"/>
            <p:nvPr/>
          </p:nvSpPr>
          <p:spPr>
            <a:xfrm>
              <a:off x="514350" y="5848350"/>
              <a:ext cx="0" cy="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grpSp>
      <p:sp>
        <p:nvSpPr>
          <p:cNvPr id="147" name="Google Shape;147;p17"/>
          <p:cNvSpPr txBox="1"/>
          <p:nvPr>
            <p:ph idx="1" type="body"/>
          </p:nvPr>
        </p:nvSpPr>
        <p:spPr>
          <a:xfrm>
            <a:off x="304800" y="1554162"/>
            <a:ext cx="8686800" cy="4525962"/>
          </a:xfrm>
          <a:prstGeom prst="rect">
            <a:avLst/>
          </a:prstGeom>
          <a:noFill/>
          <a:ln>
            <a:noFill/>
          </a:ln>
        </p:spPr>
        <p:txBody>
          <a:bodyPr anchorCtr="0" anchor="t" bIns="45700" lIns="91425" spcFirstLastPara="1" rIns="91425" wrap="square" tIns="45700"/>
          <a:lstStyle>
            <a:lvl1pPr indent="-370840" lvl="0" marL="457200" marR="0" rtl="0" algn="l">
              <a:spcBef>
                <a:spcPts val="640"/>
              </a:spcBef>
              <a:spcAft>
                <a:spcPts val="0"/>
              </a:spcAft>
              <a:buClr>
                <a:schemeClr val="accent1"/>
              </a:buClr>
              <a:buSzPts val="2240"/>
              <a:buFont typeface="Noto Sans Symbols"/>
              <a:buChar char="✕"/>
              <a:defRPr b="0" i="0" sz="3200" u="none" cap="none" strike="noStrike">
                <a:solidFill>
                  <a:schemeClr val="dk2"/>
                </a:solidFill>
                <a:latin typeface="Source Sans Pro"/>
                <a:ea typeface="Source Sans Pro"/>
                <a:cs typeface="Source Sans Pro"/>
                <a:sym typeface="Source Sans Pro"/>
              </a:defRPr>
            </a:lvl1pPr>
            <a:lvl2pPr indent="-353060" lvl="1" marL="914400" marR="0" rtl="0" algn="l">
              <a:spcBef>
                <a:spcPts val="560"/>
              </a:spcBef>
              <a:spcAft>
                <a:spcPts val="0"/>
              </a:spcAft>
              <a:buClr>
                <a:schemeClr val="accent1"/>
              </a:buClr>
              <a:buSzPts val="1960"/>
              <a:buFont typeface="Noto Sans Symbols"/>
              <a:buChar char="+"/>
              <a:defRPr b="0" i="0" sz="2800" u="none" cap="none" strike="noStrike">
                <a:solidFill>
                  <a:schemeClr val="dk2"/>
                </a:solidFill>
                <a:latin typeface="Source Sans Pro"/>
                <a:ea typeface="Source Sans Pro"/>
                <a:cs typeface="Source Sans Pro"/>
                <a:sym typeface="Source Sans Pro"/>
              </a:defRPr>
            </a:lvl2pPr>
            <a:lvl3pPr indent="-335280" lvl="2" marL="1371600" marR="0" rtl="0" algn="l">
              <a:spcBef>
                <a:spcPts val="480"/>
              </a:spcBef>
              <a:spcAft>
                <a:spcPts val="0"/>
              </a:spcAft>
              <a:buClr>
                <a:schemeClr val="accent1"/>
              </a:buClr>
              <a:buSzPts val="1680"/>
              <a:buFont typeface="Noto Sans Symbols"/>
              <a:buChar char="✕"/>
              <a:defRPr b="0" i="0" sz="2400" u="none" cap="none" strike="noStrike">
                <a:solidFill>
                  <a:schemeClr val="dk2"/>
                </a:solidFill>
                <a:latin typeface="Source Sans Pro"/>
                <a:ea typeface="Source Sans Pro"/>
                <a:cs typeface="Source Sans Pro"/>
                <a:sym typeface="Source Sans Pro"/>
              </a:defRPr>
            </a:lvl3pPr>
            <a:lvl4pPr indent="-317500" lvl="3" marL="1828800" marR="0" rtl="0" algn="l">
              <a:spcBef>
                <a:spcPts val="400"/>
              </a:spcBef>
              <a:spcAft>
                <a:spcPts val="0"/>
              </a:spcAft>
              <a:buClr>
                <a:schemeClr val="accent1"/>
              </a:buClr>
              <a:buSzPts val="1400"/>
              <a:buFont typeface="Noto Sans Symbols"/>
              <a:buChar char="✱"/>
              <a:defRPr b="0" i="0" sz="2000" u="none" cap="none" strike="noStrike">
                <a:solidFill>
                  <a:schemeClr val="dk2"/>
                </a:solidFill>
                <a:latin typeface="Source Sans Pro"/>
                <a:ea typeface="Source Sans Pro"/>
                <a:cs typeface="Source Sans Pro"/>
                <a:sym typeface="Source Sans Pro"/>
              </a:defRPr>
            </a:lvl4pPr>
            <a:lvl5pPr indent="-297179" lvl="4" marL="2286000" marR="0" rtl="0" algn="l">
              <a:spcBef>
                <a:spcPts val="360"/>
              </a:spcBef>
              <a:spcAft>
                <a:spcPts val="0"/>
              </a:spcAft>
              <a:buClr>
                <a:schemeClr val="accent1"/>
              </a:buClr>
              <a:buSzPts val="1080"/>
              <a:buFont typeface="Noto Sans Symbols"/>
              <a:buChar char="✕"/>
              <a:defRPr b="0" i="0" sz="1800" u="none" cap="none" strike="noStrike">
                <a:solidFill>
                  <a:schemeClr val="dk2"/>
                </a:solidFill>
                <a:latin typeface="Source Sans Pro"/>
                <a:ea typeface="Source Sans Pro"/>
                <a:cs typeface="Source Sans Pro"/>
                <a:sym typeface="Source Sans Pro"/>
              </a:defRPr>
            </a:lvl5pPr>
            <a:lvl6pPr indent="-297179" lvl="5" marL="2743200" marR="0" rtl="0" algn="l">
              <a:spcBef>
                <a:spcPts val="360"/>
              </a:spcBef>
              <a:spcAft>
                <a:spcPts val="0"/>
              </a:spcAft>
              <a:buClr>
                <a:schemeClr val="accent1"/>
              </a:buClr>
              <a:buSzPts val="1080"/>
              <a:buFont typeface="Noto Sans Symbols"/>
              <a:buChar char="+"/>
              <a:defRPr b="0" i="0" sz="1800" u="none" cap="none" strike="noStrike">
                <a:solidFill>
                  <a:schemeClr val="dk2"/>
                </a:solidFill>
                <a:latin typeface="Source Sans Pro"/>
                <a:ea typeface="Source Sans Pro"/>
                <a:cs typeface="Source Sans Pro"/>
                <a:sym typeface="Source Sans Pro"/>
              </a:defRPr>
            </a:lvl6pPr>
            <a:lvl7pPr indent="-289560" lvl="6" marL="3200400" marR="0" rtl="0" algn="l">
              <a:spcBef>
                <a:spcPts val="320"/>
              </a:spcBef>
              <a:spcAft>
                <a:spcPts val="0"/>
              </a:spcAft>
              <a:buClr>
                <a:schemeClr val="accent1"/>
              </a:buClr>
              <a:buSzPts val="960"/>
              <a:buFont typeface="Noto Sans Symbols"/>
              <a:buChar char="✱"/>
              <a:defRPr b="0" i="0" sz="1600" u="none" cap="none" strike="noStrike">
                <a:solidFill>
                  <a:schemeClr val="dk2"/>
                </a:solidFill>
                <a:latin typeface="Source Sans Pro"/>
                <a:ea typeface="Source Sans Pro"/>
                <a:cs typeface="Source Sans Pro"/>
                <a:sym typeface="Source Sans Pro"/>
              </a:defRPr>
            </a:lvl7pPr>
            <a:lvl8pPr indent="-289559" lvl="7" marL="3657600" marR="0" rtl="0" algn="l">
              <a:spcBef>
                <a:spcPts val="320"/>
              </a:spcBef>
              <a:spcAft>
                <a:spcPts val="0"/>
              </a:spcAft>
              <a:buClr>
                <a:schemeClr val="accent1"/>
              </a:buClr>
              <a:buSzPts val="960"/>
              <a:buFont typeface="Noto Sans Symbols"/>
              <a:buChar char="◆"/>
              <a:defRPr b="0" i="0" sz="1600" u="none" cap="none" strike="noStrike">
                <a:solidFill>
                  <a:schemeClr val="dk2"/>
                </a:solidFill>
                <a:latin typeface="Source Sans Pro"/>
                <a:ea typeface="Source Sans Pro"/>
                <a:cs typeface="Source Sans Pro"/>
                <a:sym typeface="Source Sans Pro"/>
              </a:defRPr>
            </a:lvl8pPr>
            <a:lvl9pPr indent="-281940" lvl="8" marL="4114800" marR="0" rtl="0" algn="l">
              <a:spcBef>
                <a:spcPts val="280"/>
              </a:spcBef>
              <a:spcAft>
                <a:spcPts val="0"/>
              </a:spcAft>
              <a:buClr>
                <a:schemeClr val="accent1"/>
              </a:buClr>
              <a:buSzPts val="840"/>
              <a:buFont typeface="Noto Sans Symbols"/>
              <a:buChar char="◼"/>
              <a:defRPr b="0" i="0" sz="1400" u="none" cap="none" strike="noStrike">
                <a:solidFill>
                  <a:schemeClr val="dk2"/>
                </a:solidFill>
                <a:latin typeface="Source Sans Pro"/>
                <a:ea typeface="Source Sans Pro"/>
                <a:cs typeface="Source Sans Pro"/>
                <a:sym typeface="Source Sans Pro"/>
              </a:defRPr>
            </a:lvl9pPr>
          </a:lstStyle>
          <a:p/>
        </p:txBody>
      </p:sp>
      <p:sp>
        <p:nvSpPr>
          <p:cNvPr id="148" name="Google Shape;148;p17"/>
          <p:cNvSpPr txBox="1"/>
          <p:nvPr>
            <p:ph type="title"/>
          </p:nvPr>
        </p:nvSpPr>
        <p:spPr>
          <a:xfrm>
            <a:off x="304800" y="457200"/>
            <a:ext cx="8686800" cy="838200"/>
          </a:xfrm>
          <a:prstGeom prst="rect">
            <a:avLst/>
          </a:prstGeom>
          <a:noFill/>
          <a:ln>
            <a:noFill/>
          </a:ln>
        </p:spPr>
        <p:txBody>
          <a:bodyPr anchorCtr="0" anchor="ctr" bIns="45700" lIns="91425" spcFirstLastPara="1" rIns="91425" wrap="square" tIns="45700"/>
          <a:lstStyle>
            <a:lvl1pPr lvl="0" marR="0" rtl="0" algn="l">
              <a:spcBef>
                <a:spcPts val="0"/>
              </a:spcBef>
              <a:spcAft>
                <a:spcPts val="0"/>
              </a:spcAft>
              <a:buSzPts val="1400"/>
              <a:buNone/>
              <a:defRPr b="0" i="0" sz="3600" u="none" cap="none" strike="noStrike">
                <a:solidFill>
                  <a:schemeClr val="dk2"/>
                </a:solidFill>
                <a:latin typeface="Source Sans Pro"/>
                <a:ea typeface="Source Sans Pro"/>
                <a:cs typeface="Source Sans Pro"/>
                <a:sym typeface="Source Sans Pro"/>
              </a:defRPr>
            </a:lvl1pPr>
            <a:lvl2pPr lvl="1" marR="0" rtl="0" algn="l">
              <a:spcBef>
                <a:spcPts val="0"/>
              </a:spcBef>
              <a:spcAft>
                <a:spcPts val="0"/>
              </a:spcAft>
              <a:buSzPts val="1400"/>
              <a:buNone/>
              <a:defRPr b="0" i="0" sz="3600" u="none" cap="none" strike="noStrike">
                <a:solidFill>
                  <a:schemeClr val="dk2"/>
                </a:solidFill>
                <a:latin typeface="Source Sans Pro"/>
                <a:ea typeface="Source Sans Pro"/>
                <a:cs typeface="Source Sans Pro"/>
                <a:sym typeface="Source Sans Pro"/>
              </a:defRPr>
            </a:lvl2pPr>
            <a:lvl3pPr lvl="2" marR="0" rtl="0" algn="l">
              <a:spcBef>
                <a:spcPts val="0"/>
              </a:spcBef>
              <a:spcAft>
                <a:spcPts val="0"/>
              </a:spcAft>
              <a:buSzPts val="1400"/>
              <a:buNone/>
              <a:defRPr b="0" i="0" sz="3600" u="none" cap="none" strike="noStrike">
                <a:solidFill>
                  <a:schemeClr val="dk2"/>
                </a:solidFill>
                <a:latin typeface="Source Sans Pro"/>
                <a:ea typeface="Source Sans Pro"/>
                <a:cs typeface="Source Sans Pro"/>
                <a:sym typeface="Source Sans Pro"/>
              </a:defRPr>
            </a:lvl3pPr>
            <a:lvl4pPr lvl="3" marR="0" rtl="0" algn="l">
              <a:spcBef>
                <a:spcPts val="0"/>
              </a:spcBef>
              <a:spcAft>
                <a:spcPts val="0"/>
              </a:spcAft>
              <a:buSzPts val="1400"/>
              <a:buNone/>
              <a:defRPr b="0" i="0" sz="3600" u="none" cap="none" strike="noStrike">
                <a:solidFill>
                  <a:schemeClr val="dk2"/>
                </a:solidFill>
                <a:latin typeface="Source Sans Pro"/>
                <a:ea typeface="Source Sans Pro"/>
                <a:cs typeface="Source Sans Pro"/>
                <a:sym typeface="Source Sans Pro"/>
              </a:defRPr>
            </a:lvl4pPr>
            <a:lvl5pPr lvl="4" marR="0" rtl="0" algn="l">
              <a:spcBef>
                <a:spcPts val="0"/>
              </a:spcBef>
              <a:spcAft>
                <a:spcPts val="0"/>
              </a:spcAft>
              <a:buSzPts val="1400"/>
              <a:buNone/>
              <a:defRPr b="0" i="0" sz="3600" u="none" cap="none" strike="noStrike">
                <a:solidFill>
                  <a:schemeClr val="dk2"/>
                </a:solidFill>
                <a:latin typeface="Source Sans Pro"/>
                <a:ea typeface="Source Sans Pro"/>
                <a:cs typeface="Source Sans Pro"/>
                <a:sym typeface="Source Sans Pro"/>
              </a:defRPr>
            </a:lvl5pPr>
            <a:lvl6pPr lvl="5" marR="0" rtl="0" algn="l">
              <a:spcBef>
                <a:spcPts val="0"/>
              </a:spcBef>
              <a:spcAft>
                <a:spcPts val="0"/>
              </a:spcAft>
              <a:buSzPts val="1400"/>
              <a:buNone/>
              <a:defRPr b="0" i="0" sz="3600" u="none" cap="none" strike="noStrike">
                <a:solidFill>
                  <a:schemeClr val="dk2"/>
                </a:solidFill>
                <a:latin typeface="Source Sans Pro"/>
                <a:ea typeface="Source Sans Pro"/>
                <a:cs typeface="Source Sans Pro"/>
                <a:sym typeface="Source Sans Pro"/>
              </a:defRPr>
            </a:lvl6pPr>
            <a:lvl7pPr lvl="6" marR="0" rtl="0" algn="l">
              <a:spcBef>
                <a:spcPts val="0"/>
              </a:spcBef>
              <a:spcAft>
                <a:spcPts val="0"/>
              </a:spcAft>
              <a:buSzPts val="1400"/>
              <a:buNone/>
              <a:defRPr b="0" i="0" sz="3600" u="none" cap="none" strike="noStrike">
                <a:solidFill>
                  <a:schemeClr val="dk2"/>
                </a:solidFill>
                <a:latin typeface="Source Sans Pro"/>
                <a:ea typeface="Source Sans Pro"/>
                <a:cs typeface="Source Sans Pro"/>
                <a:sym typeface="Source Sans Pro"/>
              </a:defRPr>
            </a:lvl7pPr>
            <a:lvl8pPr lvl="7" marR="0" rtl="0" algn="l">
              <a:spcBef>
                <a:spcPts val="0"/>
              </a:spcBef>
              <a:spcAft>
                <a:spcPts val="0"/>
              </a:spcAft>
              <a:buSzPts val="1400"/>
              <a:buNone/>
              <a:defRPr b="0" i="0" sz="3600" u="none" cap="none" strike="noStrike">
                <a:solidFill>
                  <a:schemeClr val="dk2"/>
                </a:solidFill>
                <a:latin typeface="Source Sans Pro"/>
                <a:ea typeface="Source Sans Pro"/>
                <a:cs typeface="Source Sans Pro"/>
                <a:sym typeface="Source Sans Pro"/>
              </a:defRPr>
            </a:lvl8pPr>
            <a:lvl9pPr lvl="8" marR="0" rtl="0" algn="l">
              <a:spcBef>
                <a:spcPts val="0"/>
              </a:spcBef>
              <a:spcAft>
                <a:spcPts val="0"/>
              </a:spcAft>
              <a:buSzPts val="1400"/>
              <a:buNone/>
              <a:defRPr b="0" i="0" sz="3600" u="none" cap="none" strike="noStrike">
                <a:solidFill>
                  <a:schemeClr val="dk2"/>
                </a:solidFill>
                <a:latin typeface="Source Sans Pro"/>
                <a:ea typeface="Source Sans Pro"/>
                <a:cs typeface="Source Sans Pro"/>
                <a:sym typeface="Source Sans Pro"/>
              </a:defRPr>
            </a:lvl9pPr>
          </a:lstStyle>
          <a:p/>
        </p:txBody>
      </p:sp>
      <p:sp>
        <p:nvSpPr>
          <p:cNvPr id="149" name="Google Shape;149;p17"/>
          <p:cNvSpPr txBox="1"/>
          <p:nvPr>
            <p:ph idx="10" type="dt"/>
          </p:nvPr>
        </p:nvSpPr>
        <p:spPr>
          <a:xfrm>
            <a:off x="6477000" y="76200"/>
            <a:ext cx="2514600" cy="288925"/>
          </a:xfrm>
          <a:prstGeom prst="rect">
            <a:avLst/>
          </a:prstGeom>
          <a:noFill/>
          <a:ln>
            <a:noFill/>
          </a:ln>
        </p:spPr>
        <p:txBody>
          <a:bodyPr anchorCtr="0" anchor="t" bIns="45700" lIns="91425" spcFirstLastPara="1" rIns="91425" wrap="square" tIns="45700"/>
          <a:lstStyle>
            <a:lvl1pPr lvl="0" marR="0" rtl="0" algn="l">
              <a:lnSpc>
                <a:spcPct val="100000"/>
              </a:lnSpc>
              <a:spcBef>
                <a:spcPts val="0"/>
              </a:spcBef>
              <a:spcAft>
                <a:spcPts val="0"/>
              </a:spcAft>
              <a:buSzPts val="1400"/>
              <a:buNone/>
              <a:defRPr b="0" i="0" sz="1200" u="none">
                <a:solidFill>
                  <a:srgbClr val="D38E27"/>
                </a:solidFill>
                <a:latin typeface="Source Sans Pro"/>
                <a:ea typeface="Source Sans Pro"/>
                <a:cs typeface="Source Sans Pro"/>
                <a:sym typeface="Source Sans Pro"/>
              </a:defRPr>
            </a:lvl1pPr>
            <a:lvl2pPr lvl="1"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50" name="Google Shape;150;p17"/>
          <p:cNvSpPr txBox="1"/>
          <p:nvPr>
            <p:ph idx="11" type="ftr"/>
          </p:nvPr>
        </p:nvSpPr>
        <p:spPr>
          <a:xfrm>
            <a:off x="3124200" y="76200"/>
            <a:ext cx="3352800" cy="288925"/>
          </a:xfrm>
          <a:prstGeom prst="rect">
            <a:avLst/>
          </a:prstGeom>
          <a:noFill/>
          <a:ln>
            <a:noFill/>
          </a:ln>
        </p:spPr>
        <p:txBody>
          <a:bodyPr anchorCtr="0" anchor="t" bIns="45700" lIns="91425" spcFirstLastPara="1" rIns="91425" wrap="square" tIns="45700"/>
          <a:lstStyle>
            <a:lvl1pPr lvl="0" marR="0" rtl="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51" name="Google Shape;151;p17"/>
          <p:cNvSpPr txBox="1"/>
          <p:nvPr>
            <p:ph idx="12" type="sldNum"/>
          </p:nvPr>
        </p:nvSpPr>
        <p:spPr>
          <a:xfrm>
            <a:off x="8229600" y="6477000"/>
            <a:ext cx="762000" cy="244475"/>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D38E27"/>
              </a:buClr>
              <a:buSzPts val="1200"/>
              <a:buFont typeface="Source Sans Pro"/>
              <a:buNone/>
              <a:defRPr b="0" i="0" sz="1200" u="none">
                <a:solidFill>
                  <a:srgbClr val="D38E27"/>
                </a:solidFill>
                <a:latin typeface="Source Sans Pro"/>
                <a:ea typeface="Source Sans Pro"/>
                <a:cs typeface="Source Sans Pro"/>
                <a:sym typeface="Source Sans Pro"/>
              </a:defRPr>
            </a:lvl1pPr>
            <a:lvl2pPr indent="0" lvl="1" marL="0" marR="0" rtl="0" algn="r">
              <a:lnSpc>
                <a:spcPct val="100000"/>
              </a:lnSpc>
              <a:spcBef>
                <a:spcPts val="0"/>
              </a:spcBef>
              <a:spcAft>
                <a:spcPts val="0"/>
              </a:spcAft>
              <a:buClr>
                <a:srgbClr val="D38E27"/>
              </a:buClr>
              <a:buSzPts val="1200"/>
              <a:buFont typeface="Source Sans Pro"/>
              <a:buNone/>
              <a:defRPr b="0" i="0" sz="1200" u="none">
                <a:solidFill>
                  <a:srgbClr val="D38E27"/>
                </a:solidFill>
                <a:latin typeface="Source Sans Pro"/>
                <a:ea typeface="Source Sans Pro"/>
                <a:cs typeface="Source Sans Pro"/>
                <a:sym typeface="Source Sans Pro"/>
              </a:defRPr>
            </a:lvl2pPr>
            <a:lvl3pPr indent="0" lvl="2" marL="0" marR="0" rtl="0" algn="r">
              <a:lnSpc>
                <a:spcPct val="100000"/>
              </a:lnSpc>
              <a:spcBef>
                <a:spcPts val="0"/>
              </a:spcBef>
              <a:spcAft>
                <a:spcPts val="0"/>
              </a:spcAft>
              <a:buClr>
                <a:srgbClr val="D38E27"/>
              </a:buClr>
              <a:buSzPts val="1200"/>
              <a:buFont typeface="Source Sans Pro"/>
              <a:buNone/>
              <a:defRPr b="0" i="0" sz="1200" u="none">
                <a:solidFill>
                  <a:srgbClr val="D38E27"/>
                </a:solidFill>
                <a:latin typeface="Source Sans Pro"/>
                <a:ea typeface="Source Sans Pro"/>
                <a:cs typeface="Source Sans Pro"/>
                <a:sym typeface="Source Sans Pro"/>
              </a:defRPr>
            </a:lvl3pPr>
            <a:lvl4pPr indent="0" lvl="3" marL="0" marR="0" rtl="0" algn="r">
              <a:lnSpc>
                <a:spcPct val="100000"/>
              </a:lnSpc>
              <a:spcBef>
                <a:spcPts val="0"/>
              </a:spcBef>
              <a:spcAft>
                <a:spcPts val="0"/>
              </a:spcAft>
              <a:buClr>
                <a:srgbClr val="D38E27"/>
              </a:buClr>
              <a:buSzPts val="1200"/>
              <a:buFont typeface="Source Sans Pro"/>
              <a:buNone/>
              <a:defRPr b="0" i="0" sz="1200" u="none">
                <a:solidFill>
                  <a:srgbClr val="D38E27"/>
                </a:solidFill>
                <a:latin typeface="Source Sans Pro"/>
                <a:ea typeface="Source Sans Pro"/>
                <a:cs typeface="Source Sans Pro"/>
                <a:sym typeface="Source Sans Pro"/>
              </a:defRPr>
            </a:lvl4pPr>
            <a:lvl5pPr indent="0" lvl="4" marL="0" marR="0" rtl="0" algn="r">
              <a:lnSpc>
                <a:spcPct val="100000"/>
              </a:lnSpc>
              <a:spcBef>
                <a:spcPts val="0"/>
              </a:spcBef>
              <a:spcAft>
                <a:spcPts val="0"/>
              </a:spcAft>
              <a:buClr>
                <a:srgbClr val="D38E27"/>
              </a:buClr>
              <a:buSzPts val="1200"/>
              <a:buFont typeface="Source Sans Pro"/>
              <a:buNone/>
              <a:defRPr b="0" i="0" sz="1200" u="none">
                <a:solidFill>
                  <a:srgbClr val="D38E27"/>
                </a:solidFill>
                <a:latin typeface="Source Sans Pro"/>
                <a:ea typeface="Source Sans Pro"/>
                <a:cs typeface="Source Sans Pro"/>
                <a:sym typeface="Source Sans Pro"/>
              </a:defRPr>
            </a:lvl5pPr>
            <a:lvl6pPr indent="0" lvl="5" marL="0" marR="0" rtl="0" algn="r">
              <a:lnSpc>
                <a:spcPct val="100000"/>
              </a:lnSpc>
              <a:spcBef>
                <a:spcPts val="0"/>
              </a:spcBef>
              <a:spcAft>
                <a:spcPts val="0"/>
              </a:spcAft>
              <a:buClr>
                <a:srgbClr val="D38E27"/>
              </a:buClr>
              <a:buSzPts val="1200"/>
              <a:buFont typeface="Source Sans Pro"/>
              <a:buNone/>
              <a:defRPr b="0" i="0" sz="1200" u="none">
                <a:solidFill>
                  <a:srgbClr val="D38E27"/>
                </a:solidFill>
                <a:latin typeface="Source Sans Pro"/>
                <a:ea typeface="Source Sans Pro"/>
                <a:cs typeface="Source Sans Pro"/>
                <a:sym typeface="Source Sans Pro"/>
              </a:defRPr>
            </a:lvl6pPr>
            <a:lvl7pPr indent="0" lvl="6" marL="0" marR="0" rtl="0" algn="r">
              <a:lnSpc>
                <a:spcPct val="100000"/>
              </a:lnSpc>
              <a:spcBef>
                <a:spcPts val="0"/>
              </a:spcBef>
              <a:spcAft>
                <a:spcPts val="0"/>
              </a:spcAft>
              <a:buClr>
                <a:srgbClr val="D38E27"/>
              </a:buClr>
              <a:buSzPts val="1200"/>
              <a:buFont typeface="Source Sans Pro"/>
              <a:buNone/>
              <a:defRPr b="0" i="0" sz="1200" u="none">
                <a:solidFill>
                  <a:srgbClr val="D38E27"/>
                </a:solidFill>
                <a:latin typeface="Source Sans Pro"/>
                <a:ea typeface="Source Sans Pro"/>
                <a:cs typeface="Source Sans Pro"/>
                <a:sym typeface="Source Sans Pro"/>
              </a:defRPr>
            </a:lvl7pPr>
            <a:lvl8pPr indent="0" lvl="7" marL="0" marR="0" rtl="0" algn="r">
              <a:lnSpc>
                <a:spcPct val="100000"/>
              </a:lnSpc>
              <a:spcBef>
                <a:spcPts val="0"/>
              </a:spcBef>
              <a:spcAft>
                <a:spcPts val="0"/>
              </a:spcAft>
              <a:buClr>
                <a:srgbClr val="D38E27"/>
              </a:buClr>
              <a:buSzPts val="1200"/>
              <a:buFont typeface="Source Sans Pro"/>
              <a:buNone/>
              <a:defRPr b="0" i="0" sz="1200" u="none">
                <a:solidFill>
                  <a:srgbClr val="D38E27"/>
                </a:solidFill>
                <a:latin typeface="Source Sans Pro"/>
                <a:ea typeface="Source Sans Pro"/>
                <a:cs typeface="Source Sans Pro"/>
                <a:sym typeface="Source Sans Pro"/>
              </a:defRPr>
            </a:lvl8pPr>
            <a:lvl9pPr indent="0" lvl="8" marL="0" marR="0" rtl="0" algn="r">
              <a:lnSpc>
                <a:spcPct val="100000"/>
              </a:lnSpc>
              <a:spcBef>
                <a:spcPts val="0"/>
              </a:spcBef>
              <a:spcAft>
                <a:spcPts val="0"/>
              </a:spcAft>
              <a:buClr>
                <a:srgbClr val="D38E27"/>
              </a:buClr>
              <a:buSzPts val="1200"/>
              <a:buFont typeface="Source Sans Pro"/>
              <a:buNone/>
              <a:defRPr b="0" i="0" sz="1200" u="none">
                <a:solidFill>
                  <a:srgbClr val="D38E27"/>
                </a:solidFill>
                <a:latin typeface="Source Sans Pro"/>
                <a:ea typeface="Source Sans Pro"/>
                <a:cs typeface="Source Sans Pro"/>
                <a:sym typeface="Source Sans Pro"/>
              </a:defRPr>
            </a:lvl9pPr>
          </a:lstStyle>
          <a:p>
            <a:pPr indent="0" lvl="0" marL="0" rtl="0" algn="r">
              <a:spcBef>
                <a:spcPts val="0"/>
              </a:spcBef>
              <a:spcAft>
                <a:spcPts val="0"/>
              </a:spcAft>
              <a:buNone/>
            </a:pPr>
            <a:fld id="{00000000-1234-1234-1234-123412341234}" type="slidenum">
              <a:rPr lang="en-US"/>
              <a:t>‹#›</a:t>
            </a:fld>
            <a:endParaRPr sz="14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57" r:id="rId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1">
            <a:alphaModFix/>
          </a:blip>
          <a:stretch>
            <a:fillRect/>
          </a:stretch>
        </a:blipFill>
      </p:bgPr>
    </p:bg>
    <p:spTree>
      <p:nvGrpSpPr>
        <p:cNvPr id="159" name="Shape 159"/>
        <p:cNvGrpSpPr/>
        <p:nvPr/>
      </p:nvGrpSpPr>
      <p:grpSpPr>
        <a:xfrm>
          <a:off x="0" y="0"/>
          <a:ext cx="0" cy="0"/>
          <a:chOff x="0" y="0"/>
          <a:chExt cx="0" cy="0"/>
        </a:xfrm>
      </p:grpSpPr>
      <p:sp>
        <p:nvSpPr>
          <p:cNvPr id="160" name="Google Shape;160;p19"/>
          <p:cNvSpPr txBox="1"/>
          <p:nvPr>
            <p:ph idx="1" type="body"/>
          </p:nvPr>
        </p:nvSpPr>
        <p:spPr>
          <a:xfrm>
            <a:off x="304800" y="1554162"/>
            <a:ext cx="8686800" cy="4525962"/>
          </a:xfrm>
          <a:prstGeom prst="rect">
            <a:avLst/>
          </a:prstGeom>
          <a:noFill/>
          <a:ln>
            <a:noFill/>
          </a:ln>
        </p:spPr>
        <p:txBody>
          <a:bodyPr anchorCtr="0" anchor="t" bIns="45700" lIns="91425" spcFirstLastPara="1" rIns="91425" wrap="square" tIns="45700"/>
          <a:lstStyle>
            <a:lvl1pPr indent="-370840" lvl="0" marL="457200" marR="0" rtl="0" algn="l">
              <a:spcBef>
                <a:spcPts val="640"/>
              </a:spcBef>
              <a:spcAft>
                <a:spcPts val="0"/>
              </a:spcAft>
              <a:buClr>
                <a:schemeClr val="accent1"/>
              </a:buClr>
              <a:buSzPts val="2240"/>
              <a:buFont typeface="Noto Sans Symbols"/>
              <a:buChar char="✕"/>
              <a:defRPr b="0" i="0" sz="3200" u="none" cap="none" strike="noStrike">
                <a:solidFill>
                  <a:schemeClr val="dk2"/>
                </a:solidFill>
                <a:latin typeface="Source Sans Pro"/>
                <a:ea typeface="Source Sans Pro"/>
                <a:cs typeface="Source Sans Pro"/>
                <a:sym typeface="Source Sans Pro"/>
              </a:defRPr>
            </a:lvl1pPr>
            <a:lvl2pPr indent="-353060" lvl="1" marL="914400" marR="0" rtl="0" algn="l">
              <a:spcBef>
                <a:spcPts val="560"/>
              </a:spcBef>
              <a:spcAft>
                <a:spcPts val="0"/>
              </a:spcAft>
              <a:buClr>
                <a:schemeClr val="accent1"/>
              </a:buClr>
              <a:buSzPts val="1960"/>
              <a:buFont typeface="Noto Sans Symbols"/>
              <a:buChar char="+"/>
              <a:defRPr b="0" i="0" sz="2800" u="none" cap="none" strike="noStrike">
                <a:solidFill>
                  <a:schemeClr val="dk2"/>
                </a:solidFill>
                <a:latin typeface="Source Sans Pro"/>
                <a:ea typeface="Source Sans Pro"/>
                <a:cs typeface="Source Sans Pro"/>
                <a:sym typeface="Source Sans Pro"/>
              </a:defRPr>
            </a:lvl2pPr>
            <a:lvl3pPr indent="-335280" lvl="2" marL="1371600" marR="0" rtl="0" algn="l">
              <a:spcBef>
                <a:spcPts val="480"/>
              </a:spcBef>
              <a:spcAft>
                <a:spcPts val="0"/>
              </a:spcAft>
              <a:buClr>
                <a:schemeClr val="accent1"/>
              </a:buClr>
              <a:buSzPts val="1680"/>
              <a:buFont typeface="Noto Sans Symbols"/>
              <a:buChar char="✕"/>
              <a:defRPr b="0" i="0" sz="2400" u="none" cap="none" strike="noStrike">
                <a:solidFill>
                  <a:schemeClr val="dk2"/>
                </a:solidFill>
                <a:latin typeface="Source Sans Pro"/>
                <a:ea typeface="Source Sans Pro"/>
                <a:cs typeface="Source Sans Pro"/>
                <a:sym typeface="Source Sans Pro"/>
              </a:defRPr>
            </a:lvl3pPr>
            <a:lvl4pPr indent="-317500" lvl="3" marL="1828800" marR="0" rtl="0" algn="l">
              <a:spcBef>
                <a:spcPts val="400"/>
              </a:spcBef>
              <a:spcAft>
                <a:spcPts val="0"/>
              </a:spcAft>
              <a:buClr>
                <a:schemeClr val="accent1"/>
              </a:buClr>
              <a:buSzPts val="1400"/>
              <a:buFont typeface="Noto Sans Symbols"/>
              <a:buChar char="✱"/>
              <a:defRPr b="0" i="0" sz="2000" u="none" cap="none" strike="noStrike">
                <a:solidFill>
                  <a:schemeClr val="dk2"/>
                </a:solidFill>
                <a:latin typeface="Source Sans Pro"/>
                <a:ea typeface="Source Sans Pro"/>
                <a:cs typeface="Source Sans Pro"/>
                <a:sym typeface="Source Sans Pro"/>
              </a:defRPr>
            </a:lvl4pPr>
            <a:lvl5pPr indent="-297179" lvl="4" marL="2286000" marR="0" rtl="0" algn="l">
              <a:spcBef>
                <a:spcPts val="360"/>
              </a:spcBef>
              <a:spcAft>
                <a:spcPts val="0"/>
              </a:spcAft>
              <a:buClr>
                <a:schemeClr val="accent1"/>
              </a:buClr>
              <a:buSzPts val="1080"/>
              <a:buFont typeface="Noto Sans Symbols"/>
              <a:buChar char="✕"/>
              <a:defRPr b="0" i="0" sz="1800" u="none" cap="none" strike="noStrike">
                <a:solidFill>
                  <a:schemeClr val="dk2"/>
                </a:solidFill>
                <a:latin typeface="Source Sans Pro"/>
                <a:ea typeface="Source Sans Pro"/>
                <a:cs typeface="Source Sans Pro"/>
                <a:sym typeface="Source Sans Pro"/>
              </a:defRPr>
            </a:lvl5pPr>
            <a:lvl6pPr indent="-297179" lvl="5" marL="2743200" marR="0" rtl="0" algn="l">
              <a:spcBef>
                <a:spcPts val="360"/>
              </a:spcBef>
              <a:spcAft>
                <a:spcPts val="0"/>
              </a:spcAft>
              <a:buClr>
                <a:schemeClr val="accent1"/>
              </a:buClr>
              <a:buSzPts val="1080"/>
              <a:buFont typeface="Noto Sans Symbols"/>
              <a:buChar char="+"/>
              <a:defRPr b="0" i="0" sz="1800" u="none" cap="none" strike="noStrike">
                <a:solidFill>
                  <a:schemeClr val="dk2"/>
                </a:solidFill>
                <a:latin typeface="Source Sans Pro"/>
                <a:ea typeface="Source Sans Pro"/>
                <a:cs typeface="Source Sans Pro"/>
                <a:sym typeface="Source Sans Pro"/>
              </a:defRPr>
            </a:lvl6pPr>
            <a:lvl7pPr indent="-289560" lvl="6" marL="3200400" marR="0" rtl="0" algn="l">
              <a:spcBef>
                <a:spcPts val="320"/>
              </a:spcBef>
              <a:spcAft>
                <a:spcPts val="0"/>
              </a:spcAft>
              <a:buClr>
                <a:schemeClr val="accent1"/>
              </a:buClr>
              <a:buSzPts val="960"/>
              <a:buFont typeface="Noto Sans Symbols"/>
              <a:buChar char="✱"/>
              <a:defRPr b="0" i="0" sz="1600" u="none" cap="none" strike="noStrike">
                <a:solidFill>
                  <a:schemeClr val="dk2"/>
                </a:solidFill>
                <a:latin typeface="Source Sans Pro"/>
                <a:ea typeface="Source Sans Pro"/>
                <a:cs typeface="Source Sans Pro"/>
                <a:sym typeface="Source Sans Pro"/>
              </a:defRPr>
            </a:lvl7pPr>
            <a:lvl8pPr indent="-289559" lvl="7" marL="3657600" marR="0" rtl="0" algn="l">
              <a:spcBef>
                <a:spcPts val="320"/>
              </a:spcBef>
              <a:spcAft>
                <a:spcPts val="0"/>
              </a:spcAft>
              <a:buClr>
                <a:schemeClr val="accent1"/>
              </a:buClr>
              <a:buSzPts val="960"/>
              <a:buFont typeface="Noto Sans Symbols"/>
              <a:buChar char="◆"/>
              <a:defRPr b="0" i="0" sz="1600" u="none" cap="none" strike="noStrike">
                <a:solidFill>
                  <a:schemeClr val="dk2"/>
                </a:solidFill>
                <a:latin typeface="Source Sans Pro"/>
                <a:ea typeface="Source Sans Pro"/>
                <a:cs typeface="Source Sans Pro"/>
                <a:sym typeface="Source Sans Pro"/>
              </a:defRPr>
            </a:lvl8pPr>
            <a:lvl9pPr indent="-281940" lvl="8" marL="4114800" marR="0" rtl="0" algn="l">
              <a:spcBef>
                <a:spcPts val="280"/>
              </a:spcBef>
              <a:spcAft>
                <a:spcPts val="0"/>
              </a:spcAft>
              <a:buClr>
                <a:schemeClr val="accent1"/>
              </a:buClr>
              <a:buSzPts val="840"/>
              <a:buFont typeface="Noto Sans Symbols"/>
              <a:buChar char="◼"/>
              <a:defRPr b="0" i="0" sz="1400" u="none" cap="none" strike="noStrike">
                <a:solidFill>
                  <a:schemeClr val="dk2"/>
                </a:solidFill>
                <a:latin typeface="Source Sans Pro"/>
                <a:ea typeface="Source Sans Pro"/>
                <a:cs typeface="Source Sans Pro"/>
                <a:sym typeface="Source Sans Pro"/>
              </a:defRPr>
            </a:lvl9pPr>
          </a:lstStyle>
          <a:p/>
        </p:txBody>
      </p:sp>
      <p:sp>
        <p:nvSpPr>
          <p:cNvPr id="161" name="Google Shape;161;p19"/>
          <p:cNvSpPr txBox="1"/>
          <p:nvPr>
            <p:ph type="title"/>
          </p:nvPr>
        </p:nvSpPr>
        <p:spPr>
          <a:xfrm>
            <a:off x="304800" y="457200"/>
            <a:ext cx="8686800" cy="838200"/>
          </a:xfrm>
          <a:prstGeom prst="rect">
            <a:avLst/>
          </a:prstGeom>
          <a:noFill/>
          <a:ln>
            <a:noFill/>
          </a:ln>
        </p:spPr>
        <p:txBody>
          <a:bodyPr anchorCtr="0" anchor="ctr" bIns="45700" lIns="91425" spcFirstLastPara="1" rIns="91425" wrap="square" tIns="45700"/>
          <a:lstStyle>
            <a:lvl1pPr lvl="0" marR="0" rtl="0" algn="l">
              <a:spcBef>
                <a:spcPts val="0"/>
              </a:spcBef>
              <a:spcAft>
                <a:spcPts val="0"/>
              </a:spcAft>
              <a:buSzPts val="1400"/>
              <a:buNone/>
              <a:defRPr b="0" i="0" sz="3600" u="none" cap="none" strike="noStrike">
                <a:solidFill>
                  <a:schemeClr val="dk2"/>
                </a:solidFill>
                <a:latin typeface="Source Sans Pro"/>
                <a:ea typeface="Source Sans Pro"/>
                <a:cs typeface="Source Sans Pro"/>
                <a:sym typeface="Source Sans Pro"/>
              </a:defRPr>
            </a:lvl1pPr>
            <a:lvl2pPr lvl="1" marR="0" rtl="0" algn="l">
              <a:spcBef>
                <a:spcPts val="0"/>
              </a:spcBef>
              <a:spcAft>
                <a:spcPts val="0"/>
              </a:spcAft>
              <a:buSzPts val="1400"/>
              <a:buNone/>
              <a:defRPr b="0" i="0" sz="3600" u="none" cap="none" strike="noStrike">
                <a:solidFill>
                  <a:schemeClr val="dk2"/>
                </a:solidFill>
                <a:latin typeface="Source Sans Pro"/>
                <a:ea typeface="Source Sans Pro"/>
                <a:cs typeface="Source Sans Pro"/>
                <a:sym typeface="Source Sans Pro"/>
              </a:defRPr>
            </a:lvl2pPr>
            <a:lvl3pPr lvl="2" marR="0" rtl="0" algn="l">
              <a:spcBef>
                <a:spcPts val="0"/>
              </a:spcBef>
              <a:spcAft>
                <a:spcPts val="0"/>
              </a:spcAft>
              <a:buSzPts val="1400"/>
              <a:buNone/>
              <a:defRPr b="0" i="0" sz="3600" u="none" cap="none" strike="noStrike">
                <a:solidFill>
                  <a:schemeClr val="dk2"/>
                </a:solidFill>
                <a:latin typeface="Source Sans Pro"/>
                <a:ea typeface="Source Sans Pro"/>
                <a:cs typeface="Source Sans Pro"/>
                <a:sym typeface="Source Sans Pro"/>
              </a:defRPr>
            </a:lvl3pPr>
            <a:lvl4pPr lvl="3" marR="0" rtl="0" algn="l">
              <a:spcBef>
                <a:spcPts val="0"/>
              </a:spcBef>
              <a:spcAft>
                <a:spcPts val="0"/>
              </a:spcAft>
              <a:buSzPts val="1400"/>
              <a:buNone/>
              <a:defRPr b="0" i="0" sz="3600" u="none" cap="none" strike="noStrike">
                <a:solidFill>
                  <a:schemeClr val="dk2"/>
                </a:solidFill>
                <a:latin typeface="Source Sans Pro"/>
                <a:ea typeface="Source Sans Pro"/>
                <a:cs typeface="Source Sans Pro"/>
                <a:sym typeface="Source Sans Pro"/>
              </a:defRPr>
            </a:lvl4pPr>
            <a:lvl5pPr lvl="4" marR="0" rtl="0" algn="l">
              <a:spcBef>
                <a:spcPts val="0"/>
              </a:spcBef>
              <a:spcAft>
                <a:spcPts val="0"/>
              </a:spcAft>
              <a:buSzPts val="1400"/>
              <a:buNone/>
              <a:defRPr b="0" i="0" sz="3600" u="none" cap="none" strike="noStrike">
                <a:solidFill>
                  <a:schemeClr val="dk2"/>
                </a:solidFill>
                <a:latin typeface="Source Sans Pro"/>
                <a:ea typeface="Source Sans Pro"/>
                <a:cs typeface="Source Sans Pro"/>
                <a:sym typeface="Source Sans Pro"/>
              </a:defRPr>
            </a:lvl5pPr>
            <a:lvl6pPr lvl="5" marR="0" rtl="0" algn="l">
              <a:spcBef>
                <a:spcPts val="0"/>
              </a:spcBef>
              <a:spcAft>
                <a:spcPts val="0"/>
              </a:spcAft>
              <a:buSzPts val="1400"/>
              <a:buNone/>
              <a:defRPr b="0" i="0" sz="3600" u="none" cap="none" strike="noStrike">
                <a:solidFill>
                  <a:schemeClr val="dk2"/>
                </a:solidFill>
                <a:latin typeface="Source Sans Pro"/>
                <a:ea typeface="Source Sans Pro"/>
                <a:cs typeface="Source Sans Pro"/>
                <a:sym typeface="Source Sans Pro"/>
              </a:defRPr>
            </a:lvl6pPr>
            <a:lvl7pPr lvl="6" marR="0" rtl="0" algn="l">
              <a:spcBef>
                <a:spcPts val="0"/>
              </a:spcBef>
              <a:spcAft>
                <a:spcPts val="0"/>
              </a:spcAft>
              <a:buSzPts val="1400"/>
              <a:buNone/>
              <a:defRPr b="0" i="0" sz="3600" u="none" cap="none" strike="noStrike">
                <a:solidFill>
                  <a:schemeClr val="dk2"/>
                </a:solidFill>
                <a:latin typeface="Source Sans Pro"/>
                <a:ea typeface="Source Sans Pro"/>
                <a:cs typeface="Source Sans Pro"/>
                <a:sym typeface="Source Sans Pro"/>
              </a:defRPr>
            </a:lvl7pPr>
            <a:lvl8pPr lvl="7" marR="0" rtl="0" algn="l">
              <a:spcBef>
                <a:spcPts val="0"/>
              </a:spcBef>
              <a:spcAft>
                <a:spcPts val="0"/>
              </a:spcAft>
              <a:buSzPts val="1400"/>
              <a:buNone/>
              <a:defRPr b="0" i="0" sz="3600" u="none" cap="none" strike="noStrike">
                <a:solidFill>
                  <a:schemeClr val="dk2"/>
                </a:solidFill>
                <a:latin typeface="Source Sans Pro"/>
                <a:ea typeface="Source Sans Pro"/>
                <a:cs typeface="Source Sans Pro"/>
                <a:sym typeface="Source Sans Pro"/>
              </a:defRPr>
            </a:lvl8pPr>
            <a:lvl9pPr lvl="8" marR="0" rtl="0" algn="l">
              <a:spcBef>
                <a:spcPts val="0"/>
              </a:spcBef>
              <a:spcAft>
                <a:spcPts val="0"/>
              </a:spcAft>
              <a:buSzPts val="1400"/>
              <a:buNone/>
              <a:defRPr b="0" i="0" sz="3600" u="none" cap="none" strike="noStrike">
                <a:solidFill>
                  <a:schemeClr val="dk2"/>
                </a:solidFill>
                <a:latin typeface="Source Sans Pro"/>
                <a:ea typeface="Source Sans Pro"/>
                <a:cs typeface="Source Sans Pro"/>
                <a:sym typeface="Source Sans Pro"/>
              </a:defRPr>
            </a:lvl9pPr>
          </a:lstStyle>
          <a:p/>
        </p:txBody>
      </p:sp>
      <p:sp>
        <p:nvSpPr>
          <p:cNvPr id="162" name="Google Shape;162;p19"/>
          <p:cNvSpPr txBox="1"/>
          <p:nvPr>
            <p:ph idx="10" type="dt"/>
          </p:nvPr>
        </p:nvSpPr>
        <p:spPr>
          <a:xfrm>
            <a:off x="6477000" y="76200"/>
            <a:ext cx="2514600" cy="288925"/>
          </a:xfrm>
          <a:prstGeom prst="rect">
            <a:avLst/>
          </a:prstGeom>
          <a:noFill/>
          <a:ln>
            <a:noFill/>
          </a:ln>
        </p:spPr>
        <p:txBody>
          <a:bodyPr anchorCtr="0" anchor="t" bIns="45700" lIns="91425" spcFirstLastPara="1" rIns="91425" wrap="square" tIns="45700"/>
          <a:lstStyle>
            <a:lvl1pPr lvl="0" marR="0" rtl="0" algn="l">
              <a:lnSpc>
                <a:spcPct val="100000"/>
              </a:lnSpc>
              <a:spcBef>
                <a:spcPts val="0"/>
              </a:spcBef>
              <a:spcAft>
                <a:spcPts val="0"/>
              </a:spcAft>
              <a:buSzPts val="1400"/>
              <a:buNone/>
              <a:defRPr b="0" i="0" sz="1200" u="none">
                <a:solidFill>
                  <a:srgbClr val="D38E27"/>
                </a:solidFill>
                <a:latin typeface="Source Sans Pro"/>
                <a:ea typeface="Source Sans Pro"/>
                <a:cs typeface="Source Sans Pro"/>
                <a:sym typeface="Source Sans Pro"/>
              </a:defRPr>
            </a:lvl1pPr>
            <a:lvl2pPr lvl="1"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63" name="Google Shape;163;p19"/>
          <p:cNvSpPr txBox="1"/>
          <p:nvPr>
            <p:ph idx="11" type="ftr"/>
          </p:nvPr>
        </p:nvSpPr>
        <p:spPr>
          <a:xfrm>
            <a:off x="3124200" y="76200"/>
            <a:ext cx="3352800" cy="288925"/>
          </a:xfrm>
          <a:prstGeom prst="rect">
            <a:avLst/>
          </a:prstGeom>
          <a:noFill/>
          <a:ln>
            <a:noFill/>
          </a:ln>
        </p:spPr>
        <p:txBody>
          <a:bodyPr anchorCtr="0" anchor="t" bIns="45700" lIns="91425" spcFirstLastPara="1" rIns="91425" wrap="square" tIns="45700"/>
          <a:lstStyle>
            <a:lvl1pPr lvl="0" marR="0" rtl="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64" name="Google Shape;164;p19"/>
          <p:cNvSpPr txBox="1"/>
          <p:nvPr>
            <p:ph idx="12" type="sldNum"/>
          </p:nvPr>
        </p:nvSpPr>
        <p:spPr>
          <a:xfrm>
            <a:off x="8229600" y="6477000"/>
            <a:ext cx="762000" cy="244475"/>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D38E27"/>
              </a:buClr>
              <a:buSzPts val="1200"/>
              <a:buFont typeface="Source Sans Pro"/>
              <a:buNone/>
              <a:defRPr b="0" i="0" sz="1200" u="none">
                <a:solidFill>
                  <a:srgbClr val="D38E27"/>
                </a:solidFill>
                <a:latin typeface="Source Sans Pro"/>
                <a:ea typeface="Source Sans Pro"/>
                <a:cs typeface="Source Sans Pro"/>
                <a:sym typeface="Source Sans Pro"/>
              </a:defRPr>
            </a:lvl1pPr>
            <a:lvl2pPr indent="0" lvl="1" marL="0" marR="0" rtl="0" algn="r">
              <a:lnSpc>
                <a:spcPct val="100000"/>
              </a:lnSpc>
              <a:spcBef>
                <a:spcPts val="0"/>
              </a:spcBef>
              <a:spcAft>
                <a:spcPts val="0"/>
              </a:spcAft>
              <a:buClr>
                <a:srgbClr val="D38E27"/>
              </a:buClr>
              <a:buSzPts val="1200"/>
              <a:buFont typeface="Source Sans Pro"/>
              <a:buNone/>
              <a:defRPr b="0" i="0" sz="1200" u="none">
                <a:solidFill>
                  <a:srgbClr val="D38E27"/>
                </a:solidFill>
                <a:latin typeface="Source Sans Pro"/>
                <a:ea typeface="Source Sans Pro"/>
                <a:cs typeface="Source Sans Pro"/>
                <a:sym typeface="Source Sans Pro"/>
              </a:defRPr>
            </a:lvl2pPr>
            <a:lvl3pPr indent="0" lvl="2" marL="0" marR="0" rtl="0" algn="r">
              <a:lnSpc>
                <a:spcPct val="100000"/>
              </a:lnSpc>
              <a:spcBef>
                <a:spcPts val="0"/>
              </a:spcBef>
              <a:spcAft>
                <a:spcPts val="0"/>
              </a:spcAft>
              <a:buClr>
                <a:srgbClr val="D38E27"/>
              </a:buClr>
              <a:buSzPts val="1200"/>
              <a:buFont typeface="Source Sans Pro"/>
              <a:buNone/>
              <a:defRPr b="0" i="0" sz="1200" u="none">
                <a:solidFill>
                  <a:srgbClr val="D38E27"/>
                </a:solidFill>
                <a:latin typeface="Source Sans Pro"/>
                <a:ea typeface="Source Sans Pro"/>
                <a:cs typeface="Source Sans Pro"/>
                <a:sym typeface="Source Sans Pro"/>
              </a:defRPr>
            </a:lvl3pPr>
            <a:lvl4pPr indent="0" lvl="3" marL="0" marR="0" rtl="0" algn="r">
              <a:lnSpc>
                <a:spcPct val="100000"/>
              </a:lnSpc>
              <a:spcBef>
                <a:spcPts val="0"/>
              </a:spcBef>
              <a:spcAft>
                <a:spcPts val="0"/>
              </a:spcAft>
              <a:buClr>
                <a:srgbClr val="D38E27"/>
              </a:buClr>
              <a:buSzPts val="1200"/>
              <a:buFont typeface="Source Sans Pro"/>
              <a:buNone/>
              <a:defRPr b="0" i="0" sz="1200" u="none">
                <a:solidFill>
                  <a:srgbClr val="D38E27"/>
                </a:solidFill>
                <a:latin typeface="Source Sans Pro"/>
                <a:ea typeface="Source Sans Pro"/>
                <a:cs typeface="Source Sans Pro"/>
                <a:sym typeface="Source Sans Pro"/>
              </a:defRPr>
            </a:lvl4pPr>
            <a:lvl5pPr indent="0" lvl="4" marL="0" marR="0" rtl="0" algn="r">
              <a:lnSpc>
                <a:spcPct val="100000"/>
              </a:lnSpc>
              <a:spcBef>
                <a:spcPts val="0"/>
              </a:spcBef>
              <a:spcAft>
                <a:spcPts val="0"/>
              </a:spcAft>
              <a:buClr>
                <a:srgbClr val="D38E27"/>
              </a:buClr>
              <a:buSzPts val="1200"/>
              <a:buFont typeface="Source Sans Pro"/>
              <a:buNone/>
              <a:defRPr b="0" i="0" sz="1200" u="none">
                <a:solidFill>
                  <a:srgbClr val="D38E27"/>
                </a:solidFill>
                <a:latin typeface="Source Sans Pro"/>
                <a:ea typeface="Source Sans Pro"/>
                <a:cs typeface="Source Sans Pro"/>
                <a:sym typeface="Source Sans Pro"/>
              </a:defRPr>
            </a:lvl5pPr>
            <a:lvl6pPr indent="0" lvl="5" marL="0" marR="0" rtl="0" algn="r">
              <a:lnSpc>
                <a:spcPct val="100000"/>
              </a:lnSpc>
              <a:spcBef>
                <a:spcPts val="0"/>
              </a:spcBef>
              <a:spcAft>
                <a:spcPts val="0"/>
              </a:spcAft>
              <a:buClr>
                <a:srgbClr val="D38E27"/>
              </a:buClr>
              <a:buSzPts val="1200"/>
              <a:buFont typeface="Source Sans Pro"/>
              <a:buNone/>
              <a:defRPr b="0" i="0" sz="1200" u="none">
                <a:solidFill>
                  <a:srgbClr val="D38E27"/>
                </a:solidFill>
                <a:latin typeface="Source Sans Pro"/>
                <a:ea typeface="Source Sans Pro"/>
                <a:cs typeface="Source Sans Pro"/>
                <a:sym typeface="Source Sans Pro"/>
              </a:defRPr>
            </a:lvl6pPr>
            <a:lvl7pPr indent="0" lvl="6" marL="0" marR="0" rtl="0" algn="r">
              <a:lnSpc>
                <a:spcPct val="100000"/>
              </a:lnSpc>
              <a:spcBef>
                <a:spcPts val="0"/>
              </a:spcBef>
              <a:spcAft>
                <a:spcPts val="0"/>
              </a:spcAft>
              <a:buClr>
                <a:srgbClr val="D38E27"/>
              </a:buClr>
              <a:buSzPts val="1200"/>
              <a:buFont typeface="Source Sans Pro"/>
              <a:buNone/>
              <a:defRPr b="0" i="0" sz="1200" u="none">
                <a:solidFill>
                  <a:srgbClr val="D38E27"/>
                </a:solidFill>
                <a:latin typeface="Source Sans Pro"/>
                <a:ea typeface="Source Sans Pro"/>
                <a:cs typeface="Source Sans Pro"/>
                <a:sym typeface="Source Sans Pro"/>
              </a:defRPr>
            </a:lvl7pPr>
            <a:lvl8pPr indent="0" lvl="7" marL="0" marR="0" rtl="0" algn="r">
              <a:lnSpc>
                <a:spcPct val="100000"/>
              </a:lnSpc>
              <a:spcBef>
                <a:spcPts val="0"/>
              </a:spcBef>
              <a:spcAft>
                <a:spcPts val="0"/>
              </a:spcAft>
              <a:buClr>
                <a:srgbClr val="D38E27"/>
              </a:buClr>
              <a:buSzPts val="1200"/>
              <a:buFont typeface="Source Sans Pro"/>
              <a:buNone/>
              <a:defRPr b="0" i="0" sz="1200" u="none">
                <a:solidFill>
                  <a:srgbClr val="D38E27"/>
                </a:solidFill>
                <a:latin typeface="Source Sans Pro"/>
                <a:ea typeface="Source Sans Pro"/>
                <a:cs typeface="Source Sans Pro"/>
                <a:sym typeface="Source Sans Pro"/>
              </a:defRPr>
            </a:lvl8pPr>
            <a:lvl9pPr indent="0" lvl="8" marL="0" marR="0" rtl="0" algn="r">
              <a:lnSpc>
                <a:spcPct val="100000"/>
              </a:lnSpc>
              <a:spcBef>
                <a:spcPts val="0"/>
              </a:spcBef>
              <a:spcAft>
                <a:spcPts val="0"/>
              </a:spcAft>
              <a:buClr>
                <a:srgbClr val="D38E27"/>
              </a:buClr>
              <a:buSzPts val="1200"/>
              <a:buFont typeface="Source Sans Pro"/>
              <a:buNone/>
              <a:defRPr b="0" i="0" sz="1200" u="none">
                <a:solidFill>
                  <a:srgbClr val="D38E27"/>
                </a:solidFill>
                <a:latin typeface="Source Sans Pro"/>
                <a:ea typeface="Source Sans Pro"/>
                <a:cs typeface="Source Sans Pro"/>
                <a:sym typeface="Source Sans Pro"/>
              </a:defRPr>
            </a:lvl9pPr>
          </a:lstStyle>
          <a:p>
            <a:pPr indent="0" lvl="0" marL="0" rtl="0" algn="r">
              <a:spcBef>
                <a:spcPts val="0"/>
              </a:spcBef>
              <a:spcAft>
                <a:spcPts val="0"/>
              </a:spcAft>
              <a:buNone/>
            </a:pPr>
            <a:fld id="{00000000-1234-1234-1234-123412341234}" type="slidenum">
              <a:rPr lang="en-US"/>
              <a:t>‹#›</a:t>
            </a:fld>
            <a:endParaRPr sz="14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58"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17.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 Id="rId3" Type="http://schemas.openxmlformats.org/officeDocument/2006/relationships/image" Target="../media/image12.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0.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9.png"/><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5.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 Id="rId3" Type="http://schemas.openxmlformats.org/officeDocument/2006/relationships/image" Target="../media/image28.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34.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30.png"/><Relationship Id="rId4" Type="http://schemas.openxmlformats.org/officeDocument/2006/relationships/image" Target="../media/image3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7.png"/><Relationship Id="rId4" Type="http://schemas.openxmlformats.org/officeDocument/2006/relationships/image" Target="../media/image3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9.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7.xml"/><Relationship Id="rId3" Type="http://schemas.openxmlformats.org/officeDocument/2006/relationships/image" Target="../media/image35.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41.jpg"/><Relationship Id="rId4" Type="http://schemas.openxmlformats.org/officeDocument/2006/relationships/image" Target="../media/image32.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2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3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3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7.xml"/><Relationship Id="rId3" Type="http://schemas.openxmlformats.org/officeDocument/2006/relationships/image" Target="../media/image47.png"/><Relationship Id="rId4" Type="http://schemas.openxmlformats.org/officeDocument/2006/relationships/image" Target="../media/image40.png"/><Relationship Id="rId5" Type="http://schemas.openxmlformats.org/officeDocument/2006/relationships/image" Target="../media/image38.png"/><Relationship Id="rId6" Type="http://schemas.openxmlformats.org/officeDocument/2006/relationships/image" Target="../media/image3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4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4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4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4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56.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5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51.png"/><Relationship Id="rId4" Type="http://schemas.openxmlformats.org/officeDocument/2006/relationships/image" Target="../media/image45.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54.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4.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53.png"/><Relationship Id="rId4" Type="http://schemas.openxmlformats.org/officeDocument/2006/relationships/image" Target="../media/image50.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49.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46.png"/><Relationship Id="rId4" Type="http://schemas.openxmlformats.org/officeDocument/2006/relationships/image" Target="../media/image55.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1.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7" name="Shape 187"/>
        <p:cNvGrpSpPr/>
        <p:nvPr/>
      </p:nvGrpSpPr>
      <p:grpSpPr>
        <a:xfrm>
          <a:off x="0" y="0"/>
          <a:ext cx="0" cy="0"/>
          <a:chOff x="0" y="0"/>
          <a:chExt cx="0" cy="0"/>
        </a:xfrm>
      </p:grpSpPr>
      <p:sp>
        <p:nvSpPr>
          <p:cNvPr id="188" name="Google Shape;188;p23"/>
          <p:cNvSpPr txBox="1"/>
          <p:nvPr>
            <p:ph idx="4294967295" type="ctrTitle"/>
          </p:nvPr>
        </p:nvSpPr>
        <p:spPr>
          <a:xfrm>
            <a:off x="188912" y="4705350"/>
            <a:ext cx="8650287" cy="166528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2"/>
              </a:buClr>
              <a:buSzPts val="3600"/>
              <a:buFont typeface="Source Sans Pro"/>
              <a:buNone/>
            </a:pPr>
            <a:r>
              <a:rPr b="0" i="0" lang="en-US" sz="3600" u="none" cap="none" strike="noStrike">
                <a:solidFill>
                  <a:schemeClr val="dk2"/>
                </a:solidFill>
                <a:latin typeface="Source Sans Pro"/>
                <a:ea typeface="Source Sans Pro"/>
                <a:cs typeface="Source Sans Pro"/>
                <a:sym typeface="Source Sans Pro"/>
              </a:rPr>
              <a:t>FOUNDATIONS OF AN AMERICAN IDENTITY</a:t>
            </a:r>
            <a:endParaRPr b="0" i="0" sz="3600" u="none" cap="none" strike="noStrike">
              <a:solidFill>
                <a:schemeClr val="dk2"/>
              </a:solidFill>
              <a:latin typeface="Source Sans Pro"/>
              <a:ea typeface="Source Sans Pro"/>
              <a:cs typeface="Source Sans Pro"/>
              <a:sym typeface="Source Sans Pro"/>
            </a:endParaRPr>
          </a:p>
        </p:txBody>
      </p:sp>
      <p:sp>
        <p:nvSpPr>
          <p:cNvPr id="189" name="Google Shape;189;p23"/>
          <p:cNvSpPr txBox="1"/>
          <p:nvPr>
            <p:ph idx="1" type="subTitle"/>
          </p:nvPr>
        </p:nvSpPr>
        <p:spPr>
          <a:xfrm>
            <a:off x="381000" y="3886200"/>
            <a:ext cx="8458200" cy="9144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1680"/>
              <a:buNone/>
            </a:pPr>
            <a:r>
              <a:rPr b="0" i="0" lang="en-US" sz="2400" u="none">
                <a:solidFill>
                  <a:srgbClr val="443329"/>
                </a:solidFill>
                <a:latin typeface="Source Sans Pro"/>
                <a:ea typeface="Source Sans Pro"/>
                <a:cs typeface="Source Sans Pro"/>
                <a:sym typeface="Source Sans Pro"/>
              </a:rPr>
              <a:t>History 180 - 3</a:t>
            </a:r>
            <a:endParaRPr/>
          </a:p>
        </p:txBody>
      </p:sp>
      <p:pic>
        <p:nvPicPr>
          <p:cNvPr id="190" name="Google Shape;190;p23"/>
          <p:cNvPicPr preferRelativeResize="0"/>
          <p:nvPr/>
        </p:nvPicPr>
        <p:blipFill rotWithShape="1">
          <a:blip r:embed="rId3">
            <a:alphaModFix/>
          </a:blip>
          <a:srcRect b="0" l="0" r="0" t="0"/>
          <a:stretch/>
        </p:blipFill>
        <p:spPr>
          <a:xfrm>
            <a:off x="2909887" y="393700"/>
            <a:ext cx="3422650" cy="3941762"/>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5" name="Shape 255"/>
        <p:cNvGrpSpPr/>
        <p:nvPr/>
      </p:nvGrpSpPr>
      <p:grpSpPr>
        <a:xfrm>
          <a:off x="0" y="0"/>
          <a:ext cx="0" cy="0"/>
          <a:chOff x="0" y="0"/>
          <a:chExt cx="0" cy="0"/>
        </a:xfrm>
      </p:grpSpPr>
      <p:sp>
        <p:nvSpPr>
          <p:cNvPr id="256" name="Google Shape;256;p32"/>
          <p:cNvSpPr txBox="1"/>
          <p:nvPr>
            <p:ph idx="4294967295" type="title"/>
          </p:nvPr>
        </p:nvSpPr>
        <p:spPr>
          <a:xfrm>
            <a:off x="109537" y="457200"/>
            <a:ext cx="8882062" cy="1122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2"/>
              </a:buClr>
              <a:buSzPts val="3600"/>
              <a:buFont typeface="Source Sans Pro"/>
              <a:buNone/>
            </a:pPr>
            <a:r>
              <a:rPr b="0" i="0" lang="en-US" sz="3600" u="none" cap="none" strike="noStrike">
                <a:solidFill>
                  <a:schemeClr val="dk2"/>
                </a:solidFill>
                <a:latin typeface="Source Sans Pro"/>
                <a:ea typeface="Source Sans Pro"/>
                <a:cs typeface="Source Sans Pro"/>
                <a:sym typeface="Source Sans Pro"/>
              </a:rPr>
              <a:t>MASSACHUSETTS BAY COLONY</a:t>
            </a:r>
            <a:endParaRPr b="0" i="0" sz="3600" u="none" cap="none" strike="noStrike">
              <a:solidFill>
                <a:schemeClr val="dk2"/>
              </a:solidFill>
              <a:latin typeface="Source Sans Pro"/>
              <a:ea typeface="Source Sans Pro"/>
              <a:cs typeface="Source Sans Pro"/>
              <a:sym typeface="Source Sans Pro"/>
            </a:endParaRPr>
          </a:p>
        </p:txBody>
      </p:sp>
      <p:sp>
        <p:nvSpPr>
          <p:cNvPr id="257" name="Google Shape;257;p32"/>
          <p:cNvSpPr txBox="1"/>
          <p:nvPr>
            <p:ph idx="1" type="body"/>
          </p:nvPr>
        </p:nvSpPr>
        <p:spPr>
          <a:xfrm>
            <a:off x="304800" y="1554162"/>
            <a:ext cx="8686800" cy="4525962"/>
          </a:xfrm>
          <a:prstGeom prst="rect">
            <a:avLst/>
          </a:prstGeom>
          <a:noFill/>
          <a:ln>
            <a:noFill/>
          </a:ln>
        </p:spPr>
        <p:txBody>
          <a:bodyPr anchorCtr="0" anchor="t" bIns="45700" lIns="91425" spcFirstLastPara="1" rIns="91425" wrap="square" tIns="45700">
            <a:noAutofit/>
          </a:bodyPr>
          <a:lstStyle/>
          <a:p>
            <a:pPr indent="-200660" lvl="0" marL="342900" marR="0" rtl="0" algn="l">
              <a:spcBef>
                <a:spcPts val="0"/>
              </a:spcBef>
              <a:spcAft>
                <a:spcPts val="0"/>
              </a:spcAft>
              <a:buClr>
                <a:schemeClr val="accent1"/>
              </a:buClr>
              <a:buSzPts val="2240"/>
              <a:buFont typeface="Noto Sans Symbols"/>
              <a:buNone/>
            </a:pPr>
            <a:r>
              <a:t/>
            </a:r>
            <a:endParaRPr sz="3200">
              <a:solidFill>
                <a:schemeClr val="dk2"/>
              </a:solidFill>
              <a:latin typeface="Source Sans Pro"/>
              <a:ea typeface="Source Sans Pro"/>
              <a:cs typeface="Source Sans Pro"/>
              <a:sym typeface="Source Sans Pro"/>
            </a:endParaRPr>
          </a:p>
        </p:txBody>
      </p:sp>
      <p:pic>
        <p:nvPicPr>
          <p:cNvPr id="258" name="Google Shape;258;p32"/>
          <p:cNvPicPr preferRelativeResize="0"/>
          <p:nvPr/>
        </p:nvPicPr>
        <p:blipFill rotWithShape="1">
          <a:blip r:embed="rId3">
            <a:alphaModFix/>
          </a:blip>
          <a:srcRect b="0" l="0" r="0" t="0"/>
          <a:stretch/>
        </p:blipFill>
        <p:spPr>
          <a:xfrm>
            <a:off x="2289175" y="1662112"/>
            <a:ext cx="4960937" cy="5195887"/>
          </a:xfrm>
          <a:prstGeom prst="rect">
            <a:avLst/>
          </a:prstGeom>
          <a:noFill/>
          <a:ln>
            <a:noFill/>
          </a:ln>
        </p:spPr>
      </p:pic>
      <p:sp>
        <p:nvSpPr>
          <p:cNvPr id="259" name="Google Shape;259;p32"/>
          <p:cNvSpPr txBox="1"/>
          <p:nvPr/>
        </p:nvSpPr>
        <p:spPr>
          <a:xfrm>
            <a:off x="3430587" y="2949575"/>
            <a:ext cx="993775" cy="368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0000"/>
              </a:buClr>
              <a:buSzPts val="1800"/>
              <a:buFont typeface="Arial"/>
              <a:buNone/>
            </a:pPr>
            <a:r>
              <a:rPr b="0" i="0" lang="en-US" sz="1800" u="none">
                <a:solidFill>
                  <a:srgbClr val="FF0000"/>
                </a:solidFill>
                <a:latin typeface="Arial"/>
                <a:ea typeface="Arial"/>
                <a:cs typeface="Arial"/>
                <a:sym typeface="Arial"/>
              </a:rPr>
              <a:t>*Boston</a:t>
            </a:r>
            <a:endParaRPr/>
          </a:p>
        </p:txBody>
      </p:sp>
      <p:sp>
        <p:nvSpPr>
          <p:cNvPr id="260" name="Google Shape;260;p32"/>
          <p:cNvSpPr txBox="1"/>
          <p:nvPr/>
        </p:nvSpPr>
        <p:spPr>
          <a:xfrm>
            <a:off x="4568825" y="4424362"/>
            <a:ext cx="1236662" cy="368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0000"/>
              </a:buClr>
              <a:buSzPts val="1800"/>
              <a:buFont typeface="Arial"/>
              <a:buNone/>
            </a:pPr>
            <a:r>
              <a:rPr b="0" i="0" lang="en-US" sz="1800" u="none">
                <a:solidFill>
                  <a:srgbClr val="FF0000"/>
                </a:solidFill>
                <a:latin typeface="Arial"/>
                <a:ea typeface="Arial"/>
                <a:cs typeface="Arial"/>
                <a:sym typeface="Arial"/>
              </a:rPr>
              <a:t>*Plymouth</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4" name="Shape 264"/>
        <p:cNvGrpSpPr/>
        <p:nvPr/>
      </p:nvGrpSpPr>
      <p:grpSpPr>
        <a:xfrm>
          <a:off x="0" y="0"/>
          <a:ext cx="0" cy="0"/>
          <a:chOff x="0" y="0"/>
          <a:chExt cx="0" cy="0"/>
        </a:xfrm>
      </p:grpSpPr>
      <p:sp>
        <p:nvSpPr>
          <p:cNvPr id="265" name="Google Shape;265;p33"/>
          <p:cNvSpPr txBox="1"/>
          <p:nvPr>
            <p:ph idx="4294967295" type="title"/>
          </p:nvPr>
        </p:nvSpPr>
        <p:spPr>
          <a:xfrm>
            <a:off x="493712" y="188912"/>
            <a:ext cx="7967662" cy="127952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2"/>
              </a:buClr>
              <a:buSzPts val="3600"/>
              <a:buFont typeface="Source Sans Pro"/>
              <a:buNone/>
            </a:pPr>
            <a:r>
              <a:rPr b="0" i="0" lang="en-US" sz="3600" u="none" cap="none" strike="noStrike">
                <a:solidFill>
                  <a:schemeClr val="dk2"/>
                </a:solidFill>
                <a:latin typeface="Source Sans Pro"/>
                <a:ea typeface="Source Sans Pro"/>
                <a:cs typeface="Source Sans Pro"/>
                <a:sym typeface="Source Sans Pro"/>
              </a:rPr>
              <a:t>“A CITY UPON A HILL”</a:t>
            </a:r>
            <a:endParaRPr/>
          </a:p>
        </p:txBody>
      </p:sp>
      <p:sp>
        <p:nvSpPr>
          <p:cNvPr id="266" name="Google Shape;266;p33"/>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Clr>
                <a:schemeClr val="accent1"/>
              </a:buClr>
              <a:buSzPts val="1400"/>
              <a:buFont typeface="Noto Sans Symbols"/>
              <a:buChar char="✕"/>
            </a:pPr>
            <a:r>
              <a:rPr b="0" i="0" lang="en-US" sz="2000" u="none">
                <a:solidFill>
                  <a:schemeClr val="dk2"/>
                </a:solidFill>
                <a:latin typeface="Source Sans Pro"/>
                <a:ea typeface="Source Sans Pro"/>
                <a:cs typeface="Source Sans Pro"/>
                <a:sym typeface="Source Sans Pro"/>
              </a:rPr>
              <a:t>“</a:t>
            </a:r>
            <a:r>
              <a:rPr b="0" i="0" lang="en-US" sz="2000" u="none">
                <a:solidFill>
                  <a:srgbClr val="000000"/>
                </a:solidFill>
                <a:latin typeface="Merriweather Sans"/>
                <a:ea typeface="Merriweather Sans"/>
                <a:cs typeface="Merriweather Sans"/>
                <a:sym typeface="Merriweather Sans"/>
              </a:rPr>
              <a:t>For we must consider that we shall be as a </a:t>
            </a:r>
            <a:r>
              <a:rPr b="1" i="0" lang="en-US" sz="2400" u="none">
                <a:solidFill>
                  <a:srgbClr val="000000"/>
                </a:solidFill>
                <a:latin typeface="Merriweather Sans"/>
                <a:ea typeface="Merriweather Sans"/>
                <a:cs typeface="Merriweather Sans"/>
                <a:sym typeface="Merriweather Sans"/>
              </a:rPr>
              <a:t>city upon a hill</a:t>
            </a:r>
            <a:r>
              <a:rPr b="0" i="0" lang="en-US" sz="2000" u="none">
                <a:solidFill>
                  <a:srgbClr val="000000"/>
                </a:solidFill>
                <a:latin typeface="Merriweather Sans"/>
                <a:ea typeface="Merriweather Sans"/>
                <a:cs typeface="Merriweather Sans"/>
                <a:sym typeface="Merriweather Sans"/>
              </a:rPr>
              <a:t>. The eyes of all people are upon us. So that if we shall deal falsely with our God in this work we have undertaken, and so cause Him to withdraw His present help from us, we shall be made a story and a by-word through the world. “</a:t>
            </a:r>
            <a:endParaRPr/>
          </a:p>
        </p:txBody>
      </p:sp>
      <p:pic>
        <p:nvPicPr>
          <p:cNvPr descr="225px-John_winthrop#11BCE34.jpg                                000276BBMacintosh HD                   BAA38E87:" id="267" name="Google Shape;267;p33"/>
          <p:cNvPicPr preferRelativeResize="0"/>
          <p:nvPr>
            <p:ph idx="1" type="body"/>
          </p:nvPr>
        </p:nvPicPr>
        <p:blipFill rotWithShape="1">
          <a:blip r:embed="rId3">
            <a:alphaModFix/>
          </a:blip>
          <a:srcRect b="0" l="0" r="0" t="0"/>
          <a:stretch/>
        </p:blipFill>
        <p:spPr>
          <a:xfrm>
            <a:off x="4752975" y="1981200"/>
            <a:ext cx="3600450" cy="41148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1" name="Shape 271"/>
        <p:cNvGrpSpPr/>
        <p:nvPr/>
      </p:nvGrpSpPr>
      <p:grpSpPr>
        <a:xfrm>
          <a:off x="0" y="0"/>
          <a:ext cx="0" cy="0"/>
          <a:chOff x="0" y="0"/>
          <a:chExt cx="0" cy="0"/>
        </a:xfrm>
      </p:grpSpPr>
      <p:pic>
        <p:nvPicPr>
          <p:cNvPr descr="map_04_01_new_engl_colonies" id="272" name="Google Shape;272;p34"/>
          <p:cNvPicPr preferRelativeResize="0"/>
          <p:nvPr/>
        </p:nvPicPr>
        <p:blipFill rotWithShape="1">
          <a:blip r:embed="rId3">
            <a:alphaModFix/>
          </a:blip>
          <a:srcRect b="0" l="0" r="0" t="0"/>
          <a:stretch/>
        </p:blipFill>
        <p:spPr>
          <a:xfrm>
            <a:off x="482600" y="215900"/>
            <a:ext cx="8189912" cy="64230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6" name="Shape 276"/>
        <p:cNvGrpSpPr/>
        <p:nvPr/>
      </p:nvGrpSpPr>
      <p:grpSpPr>
        <a:xfrm>
          <a:off x="0" y="0"/>
          <a:ext cx="0" cy="0"/>
          <a:chOff x="0" y="0"/>
          <a:chExt cx="0" cy="0"/>
        </a:xfrm>
      </p:grpSpPr>
      <p:pic>
        <p:nvPicPr>
          <p:cNvPr descr="img_04_01_seal_mass_bay_col" id="277" name="Google Shape;277;p35"/>
          <p:cNvPicPr preferRelativeResize="0"/>
          <p:nvPr/>
        </p:nvPicPr>
        <p:blipFill rotWithShape="1">
          <a:blip r:embed="rId3">
            <a:alphaModFix/>
          </a:blip>
          <a:srcRect b="0" l="0" r="0" t="0"/>
          <a:stretch/>
        </p:blipFill>
        <p:spPr>
          <a:xfrm>
            <a:off x="301625" y="165100"/>
            <a:ext cx="4894262" cy="6545262"/>
          </a:xfrm>
          <a:prstGeom prst="rect">
            <a:avLst/>
          </a:prstGeom>
          <a:noFill/>
          <a:ln>
            <a:noFill/>
          </a:ln>
        </p:spPr>
      </p:pic>
      <p:sp>
        <p:nvSpPr>
          <p:cNvPr id="278" name="Google Shape;278;p35"/>
          <p:cNvSpPr txBox="1"/>
          <p:nvPr>
            <p:ph type="title"/>
          </p:nvPr>
        </p:nvSpPr>
        <p:spPr>
          <a:xfrm>
            <a:off x="301625" y="457200"/>
            <a:ext cx="8686800" cy="84137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sz="3600" cap="none">
              <a:solidFill>
                <a:schemeClr val="dk2"/>
              </a:solidFill>
              <a:latin typeface="Source Sans Pro"/>
              <a:ea typeface="Source Sans Pro"/>
              <a:cs typeface="Source Sans Pro"/>
              <a:sym typeface="Source Sans Pro"/>
            </a:endParaRPr>
          </a:p>
        </p:txBody>
      </p:sp>
      <p:sp>
        <p:nvSpPr>
          <p:cNvPr id="279" name="Google Shape;279;p35"/>
          <p:cNvSpPr txBox="1"/>
          <p:nvPr>
            <p:ph idx="1" type="body"/>
          </p:nvPr>
        </p:nvSpPr>
        <p:spPr>
          <a:xfrm>
            <a:off x="304800" y="1600200"/>
            <a:ext cx="4191000" cy="4724400"/>
          </a:xfrm>
          <a:prstGeom prst="rect">
            <a:avLst/>
          </a:prstGeom>
          <a:noFill/>
          <a:ln>
            <a:noFill/>
          </a:ln>
        </p:spPr>
        <p:txBody>
          <a:bodyPr anchorCtr="0" anchor="t" bIns="45700" lIns="91425" spcFirstLastPara="1" rIns="91425" wrap="square" tIns="45700">
            <a:noAutofit/>
          </a:bodyPr>
          <a:lstStyle/>
          <a:p>
            <a:pPr indent="-200660" lvl="0" marL="342900" marR="0" rtl="0" algn="l">
              <a:spcBef>
                <a:spcPts val="0"/>
              </a:spcBef>
              <a:spcAft>
                <a:spcPts val="0"/>
              </a:spcAft>
              <a:buClr>
                <a:schemeClr val="accent1"/>
              </a:buClr>
              <a:buSzPts val="2240"/>
              <a:buFont typeface="Noto Sans Symbols"/>
              <a:buNone/>
            </a:pPr>
            <a:r>
              <a:t/>
            </a:r>
            <a:endParaRPr sz="3200">
              <a:solidFill>
                <a:schemeClr val="dk2"/>
              </a:solidFill>
              <a:latin typeface="Source Sans Pro"/>
              <a:ea typeface="Source Sans Pro"/>
              <a:cs typeface="Source Sans Pro"/>
              <a:sym typeface="Source Sans Pro"/>
            </a:endParaRPr>
          </a:p>
        </p:txBody>
      </p:sp>
      <p:sp>
        <p:nvSpPr>
          <p:cNvPr id="280" name="Google Shape;280;p35"/>
          <p:cNvSpPr txBox="1"/>
          <p:nvPr>
            <p:ph idx="2" type="body"/>
          </p:nvPr>
        </p:nvSpPr>
        <p:spPr>
          <a:xfrm>
            <a:off x="5449887" y="1600200"/>
            <a:ext cx="3541712" cy="47244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accent1"/>
              </a:buClr>
              <a:buSzPts val="1960"/>
              <a:buFont typeface="Noto Sans Symbols"/>
              <a:buChar char="✕"/>
            </a:pPr>
            <a:r>
              <a:rPr b="0" i="0" lang="en-US" sz="2800" u="none">
                <a:solidFill>
                  <a:schemeClr val="dk2"/>
                </a:solidFill>
                <a:latin typeface="Source Sans Pro"/>
                <a:ea typeface="Source Sans Pro"/>
                <a:cs typeface="Source Sans Pro"/>
                <a:sym typeface="Source Sans Pro"/>
              </a:rPr>
              <a:t>The Indian population of Massachusetts was low because many had been destroyed by Spanish diseases and warfare during the 16</a:t>
            </a:r>
            <a:r>
              <a:rPr b="0" baseline="30000" i="0" lang="en-US" sz="2800" u="none">
                <a:solidFill>
                  <a:schemeClr val="dk2"/>
                </a:solidFill>
                <a:latin typeface="Source Sans Pro"/>
                <a:ea typeface="Source Sans Pro"/>
                <a:cs typeface="Source Sans Pro"/>
                <a:sym typeface="Source Sans Pro"/>
              </a:rPr>
              <a:t>th</a:t>
            </a:r>
            <a:r>
              <a:rPr b="0" i="0" lang="en-US" sz="2800" u="none">
                <a:solidFill>
                  <a:schemeClr val="dk2"/>
                </a:solidFill>
                <a:latin typeface="Source Sans Pro"/>
                <a:ea typeface="Source Sans Pro"/>
                <a:cs typeface="Source Sans Pro"/>
                <a:sym typeface="Source Sans Pro"/>
              </a:rPr>
              <a:t> century.</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4" name="Shape 284"/>
        <p:cNvGrpSpPr/>
        <p:nvPr/>
      </p:nvGrpSpPr>
      <p:grpSpPr>
        <a:xfrm>
          <a:off x="0" y="0"/>
          <a:ext cx="0" cy="0"/>
          <a:chOff x="0" y="0"/>
          <a:chExt cx="0" cy="0"/>
        </a:xfrm>
      </p:grpSpPr>
      <p:sp>
        <p:nvSpPr>
          <p:cNvPr id="285" name="Google Shape;285;p36"/>
          <p:cNvSpPr txBox="1"/>
          <p:nvPr>
            <p:ph idx="4294967295" type="title"/>
          </p:nvPr>
        </p:nvSpPr>
        <p:spPr>
          <a:xfrm>
            <a:off x="146050" y="268287"/>
            <a:ext cx="8845550" cy="146367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2"/>
              </a:buClr>
              <a:buSzPts val="3240"/>
              <a:buFont typeface="Source Sans Pro"/>
              <a:buNone/>
            </a:pPr>
            <a:r>
              <a:rPr b="0" i="0" lang="en-US" sz="3240" u="none" cap="none" strike="noStrike">
                <a:solidFill>
                  <a:schemeClr val="dk2"/>
                </a:solidFill>
                <a:latin typeface="Source Sans Pro"/>
                <a:ea typeface="Source Sans Pro"/>
                <a:cs typeface="Source Sans Pro"/>
                <a:sym typeface="Source Sans Pro"/>
              </a:rPr>
              <a:t>INTERLOCKING INSTITUTIONS OF FAMILY, CHURCH AND COMMUNITY</a:t>
            </a:r>
            <a:endParaRPr b="0" i="0" sz="3240" u="none" cap="none" strike="noStrike">
              <a:solidFill>
                <a:schemeClr val="dk2"/>
              </a:solidFill>
              <a:latin typeface="Source Sans Pro"/>
              <a:ea typeface="Source Sans Pro"/>
              <a:cs typeface="Source Sans Pro"/>
              <a:sym typeface="Source Sans Pro"/>
            </a:endParaRPr>
          </a:p>
        </p:txBody>
      </p:sp>
      <p:sp>
        <p:nvSpPr>
          <p:cNvPr id="286" name="Google Shape;286;p36"/>
          <p:cNvSpPr txBox="1"/>
          <p:nvPr>
            <p:ph idx="1" type="body"/>
          </p:nvPr>
        </p:nvSpPr>
        <p:spPr>
          <a:xfrm>
            <a:off x="5173662" y="1295400"/>
            <a:ext cx="3817937" cy="530225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accent1"/>
              </a:buClr>
              <a:buSzPts val="1680"/>
              <a:buFont typeface="Noto Sans Symbols"/>
              <a:buChar char="✕"/>
            </a:pPr>
            <a:r>
              <a:rPr b="0" i="0" lang="en-US" sz="2400" u="none">
                <a:solidFill>
                  <a:schemeClr val="dk2"/>
                </a:solidFill>
                <a:latin typeface="Source Sans Pro"/>
                <a:ea typeface="Source Sans Pro"/>
                <a:cs typeface="Source Sans Pro"/>
                <a:sym typeface="Source Sans Pro"/>
              </a:rPr>
              <a:t>“Good Children Must</a:t>
            </a:r>
            <a:endParaRPr/>
          </a:p>
          <a:p>
            <a:pPr indent="-342900" lvl="0" marL="342900" marR="0" rtl="0" algn="l">
              <a:lnSpc>
                <a:spcPct val="100000"/>
              </a:lnSpc>
              <a:spcBef>
                <a:spcPts val="480"/>
              </a:spcBef>
              <a:spcAft>
                <a:spcPts val="0"/>
              </a:spcAft>
              <a:buClr>
                <a:schemeClr val="accent1"/>
              </a:buClr>
              <a:buSzPts val="1680"/>
              <a:buFont typeface="Noto Sans Symbols"/>
              <a:buChar char="✕"/>
            </a:pPr>
            <a:r>
              <a:rPr b="0" i="0" lang="en-US" sz="2400" u="none">
                <a:solidFill>
                  <a:schemeClr val="dk2"/>
                </a:solidFill>
                <a:latin typeface="Source Sans Pro"/>
                <a:ea typeface="Source Sans Pro"/>
                <a:cs typeface="Source Sans Pro"/>
                <a:sym typeface="Source Sans Pro"/>
              </a:rPr>
              <a:t>Fear God all day</a:t>
            </a:r>
            <a:endParaRPr/>
          </a:p>
          <a:p>
            <a:pPr indent="-342900" lvl="0" marL="342900" marR="0" rtl="0" algn="l">
              <a:lnSpc>
                <a:spcPct val="100000"/>
              </a:lnSpc>
              <a:spcBef>
                <a:spcPts val="480"/>
              </a:spcBef>
              <a:spcAft>
                <a:spcPts val="0"/>
              </a:spcAft>
              <a:buClr>
                <a:schemeClr val="accent1"/>
              </a:buClr>
              <a:buSzPts val="1680"/>
              <a:buFont typeface="Noto Sans Symbols"/>
              <a:buChar char="✕"/>
            </a:pPr>
            <a:r>
              <a:rPr b="0" i="0" lang="en-US" sz="2400" u="none">
                <a:solidFill>
                  <a:schemeClr val="dk2"/>
                </a:solidFill>
                <a:latin typeface="Source Sans Pro"/>
                <a:ea typeface="Source Sans Pro"/>
                <a:cs typeface="Source Sans Pro"/>
                <a:sym typeface="Source Sans Pro"/>
              </a:rPr>
              <a:t>Parents obey</a:t>
            </a:r>
            <a:endParaRPr/>
          </a:p>
          <a:p>
            <a:pPr indent="-342900" lvl="0" marL="342900" marR="0" rtl="0" algn="l">
              <a:lnSpc>
                <a:spcPct val="100000"/>
              </a:lnSpc>
              <a:spcBef>
                <a:spcPts val="480"/>
              </a:spcBef>
              <a:spcAft>
                <a:spcPts val="0"/>
              </a:spcAft>
              <a:buClr>
                <a:schemeClr val="accent1"/>
              </a:buClr>
              <a:buSzPts val="1680"/>
              <a:buFont typeface="Noto Sans Symbols"/>
              <a:buChar char="✕"/>
            </a:pPr>
            <a:r>
              <a:rPr b="0" i="0" lang="en-US" sz="2400" u="none">
                <a:solidFill>
                  <a:schemeClr val="dk2"/>
                </a:solidFill>
                <a:latin typeface="Source Sans Pro"/>
                <a:ea typeface="Source Sans Pro"/>
                <a:cs typeface="Source Sans Pro"/>
                <a:sym typeface="Source Sans Pro"/>
              </a:rPr>
              <a:t>No false thing say</a:t>
            </a:r>
            <a:endParaRPr/>
          </a:p>
          <a:p>
            <a:pPr indent="-342900" lvl="0" marL="342900" marR="0" rtl="0" algn="l">
              <a:lnSpc>
                <a:spcPct val="100000"/>
              </a:lnSpc>
              <a:spcBef>
                <a:spcPts val="480"/>
              </a:spcBef>
              <a:spcAft>
                <a:spcPts val="0"/>
              </a:spcAft>
              <a:buClr>
                <a:schemeClr val="accent1"/>
              </a:buClr>
              <a:buSzPts val="1680"/>
              <a:buFont typeface="Noto Sans Symbols"/>
              <a:buChar char="✕"/>
            </a:pPr>
            <a:r>
              <a:rPr b="0" i="0" lang="en-US" sz="2400" u="none">
                <a:solidFill>
                  <a:schemeClr val="dk2"/>
                </a:solidFill>
                <a:latin typeface="Source Sans Pro"/>
                <a:ea typeface="Source Sans Pro"/>
                <a:cs typeface="Source Sans Pro"/>
                <a:sym typeface="Source Sans Pro"/>
              </a:rPr>
              <a:t>by no sin stray</a:t>
            </a:r>
            <a:endParaRPr/>
          </a:p>
          <a:p>
            <a:pPr indent="-342900" lvl="0" marL="342900" marR="0" rtl="0" algn="l">
              <a:lnSpc>
                <a:spcPct val="100000"/>
              </a:lnSpc>
              <a:spcBef>
                <a:spcPts val="480"/>
              </a:spcBef>
              <a:spcAft>
                <a:spcPts val="0"/>
              </a:spcAft>
              <a:buClr>
                <a:schemeClr val="accent1"/>
              </a:buClr>
              <a:buSzPts val="1680"/>
              <a:buFont typeface="Noto Sans Symbols"/>
              <a:buChar char="✕"/>
            </a:pPr>
            <a:r>
              <a:rPr b="0" i="0" lang="en-US" sz="2400" u="none">
                <a:solidFill>
                  <a:schemeClr val="dk2"/>
                </a:solidFill>
                <a:latin typeface="Source Sans Pro"/>
                <a:ea typeface="Source Sans Pro"/>
                <a:cs typeface="Source Sans Pro"/>
                <a:sym typeface="Source Sans Pro"/>
              </a:rPr>
              <a:t>Love Christ always</a:t>
            </a:r>
            <a:endParaRPr/>
          </a:p>
          <a:p>
            <a:pPr indent="-342900" lvl="0" marL="342900" marR="0" rtl="0" algn="l">
              <a:lnSpc>
                <a:spcPct val="100000"/>
              </a:lnSpc>
              <a:spcBef>
                <a:spcPts val="480"/>
              </a:spcBef>
              <a:spcAft>
                <a:spcPts val="0"/>
              </a:spcAft>
              <a:buClr>
                <a:schemeClr val="accent1"/>
              </a:buClr>
              <a:buSzPts val="1680"/>
              <a:buFont typeface="Noto Sans Symbols"/>
              <a:buChar char="✕"/>
            </a:pPr>
            <a:r>
              <a:rPr b="0" i="0" lang="en-US" sz="2400" u="none">
                <a:solidFill>
                  <a:schemeClr val="dk2"/>
                </a:solidFill>
                <a:latin typeface="Source Sans Pro"/>
                <a:ea typeface="Source Sans Pro"/>
                <a:cs typeface="Source Sans Pro"/>
                <a:sym typeface="Source Sans Pro"/>
              </a:rPr>
              <a:t>In secret pray</a:t>
            </a:r>
            <a:endParaRPr/>
          </a:p>
          <a:p>
            <a:pPr indent="-342900" lvl="0" marL="342900" marR="0" rtl="0" algn="l">
              <a:lnSpc>
                <a:spcPct val="100000"/>
              </a:lnSpc>
              <a:spcBef>
                <a:spcPts val="480"/>
              </a:spcBef>
              <a:spcAft>
                <a:spcPts val="0"/>
              </a:spcAft>
              <a:buClr>
                <a:schemeClr val="accent1"/>
              </a:buClr>
              <a:buSzPts val="1680"/>
              <a:buFont typeface="Noto Sans Symbols"/>
              <a:buChar char="✕"/>
            </a:pPr>
            <a:r>
              <a:rPr b="0" i="0" lang="en-US" sz="2400" u="none">
                <a:solidFill>
                  <a:schemeClr val="dk2"/>
                </a:solidFill>
                <a:latin typeface="Source Sans Pro"/>
                <a:ea typeface="Source Sans Pro"/>
                <a:cs typeface="Source Sans Pro"/>
                <a:sym typeface="Source Sans Pro"/>
              </a:rPr>
              <a:t>Mind little play</a:t>
            </a:r>
            <a:endParaRPr/>
          </a:p>
          <a:p>
            <a:pPr indent="-342900" lvl="0" marL="342900" marR="0" rtl="0" algn="l">
              <a:lnSpc>
                <a:spcPct val="100000"/>
              </a:lnSpc>
              <a:spcBef>
                <a:spcPts val="480"/>
              </a:spcBef>
              <a:spcAft>
                <a:spcPts val="0"/>
              </a:spcAft>
              <a:buClr>
                <a:schemeClr val="accent1"/>
              </a:buClr>
              <a:buSzPts val="1680"/>
              <a:buFont typeface="Noto Sans Symbols"/>
              <a:buChar char="✕"/>
            </a:pPr>
            <a:r>
              <a:rPr b="0" i="0" lang="en-US" sz="2400" u="none">
                <a:solidFill>
                  <a:schemeClr val="dk2"/>
                </a:solidFill>
                <a:latin typeface="Source Sans Pro"/>
                <a:ea typeface="Source Sans Pro"/>
                <a:cs typeface="Source Sans Pro"/>
                <a:sym typeface="Source Sans Pro"/>
              </a:rPr>
              <a:t>Make no delay</a:t>
            </a:r>
            <a:endParaRPr/>
          </a:p>
          <a:p>
            <a:pPr indent="-342900" lvl="0" marL="342900" marR="0" rtl="0" algn="l">
              <a:lnSpc>
                <a:spcPct val="100000"/>
              </a:lnSpc>
              <a:spcBef>
                <a:spcPts val="480"/>
              </a:spcBef>
              <a:spcAft>
                <a:spcPts val="0"/>
              </a:spcAft>
              <a:buClr>
                <a:schemeClr val="accent1"/>
              </a:buClr>
              <a:buSzPts val="1680"/>
              <a:buFont typeface="Noto Sans Symbols"/>
              <a:buChar char="✕"/>
            </a:pPr>
            <a:r>
              <a:rPr b="0" i="0" lang="en-US" sz="2400" u="none">
                <a:solidFill>
                  <a:schemeClr val="dk2"/>
                </a:solidFill>
                <a:latin typeface="Source Sans Pro"/>
                <a:ea typeface="Source Sans Pro"/>
                <a:cs typeface="Source Sans Pro"/>
                <a:sym typeface="Source Sans Pro"/>
              </a:rPr>
              <a:t>In doing good” </a:t>
            </a:r>
            <a:endParaRPr/>
          </a:p>
        </p:txBody>
      </p:sp>
      <p:pic>
        <p:nvPicPr>
          <p:cNvPr id="287" name="Google Shape;287;p36"/>
          <p:cNvPicPr preferRelativeResize="0"/>
          <p:nvPr/>
        </p:nvPicPr>
        <p:blipFill rotWithShape="1">
          <a:blip r:embed="rId3">
            <a:alphaModFix/>
          </a:blip>
          <a:srcRect b="0" l="0" r="0" t="0"/>
          <a:stretch/>
        </p:blipFill>
        <p:spPr>
          <a:xfrm>
            <a:off x="93662" y="1814512"/>
            <a:ext cx="5080000" cy="34290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1" name="Shape 291"/>
        <p:cNvGrpSpPr/>
        <p:nvPr/>
      </p:nvGrpSpPr>
      <p:grpSpPr>
        <a:xfrm>
          <a:off x="0" y="0"/>
          <a:ext cx="0" cy="0"/>
          <a:chOff x="0" y="0"/>
          <a:chExt cx="0" cy="0"/>
        </a:xfrm>
      </p:grpSpPr>
      <p:pic>
        <p:nvPicPr>
          <p:cNvPr id="292" name="Google Shape;292;p37"/>
          <p:cNvPicPr preferRelativeResize="0"/>
          <p:nvPr/>
        </p:nvPicPr>
        <p:blipFill rotWithShape="1">
          <a:blip r:embed="rId3">
            <a:alphaModFix/>
          </a:blip>
          <a:srcRect b="0" l="0" r="0" t="0"/>
          <a:stretch/>
        </p:blipFill>
        <p:spPr>
          <a:xfrm>
            <a:off x="2774950" y="1265237"/>
            <a:ext cx="6056312" cy="5316537"/>
          </a:xfrm>
          <a:prstGeom prst="rect">
            <a:avLst/>
          </a:prstGeom>
          <a:noFill/>
          <a:ln>
            <a:noFill/>
          </a:ln>
        </p:spPr>
      </p:pic>
      <p:sp>
        <p:nvSpPr>
          <p:cNvPr id="293" name="Google Shape;293;p37"/>
          <p:cNvSpPr txBox="1"/>
          <p:nvPr>
            <p:ph idx="4294967295" type="title"/>
          </p:nvPr>
        </p:nvSpPr>
        <p:spPr>
          <a:xfrm>
            <a:off x="109537" y="457200"/>
            <a:ext cx="8882062" cy="1122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2"/>
              </a:buClr>
              <a:buSzPts val="3600"/>
              <a:buFont typeface="Source Sans Pro"/>
              <a:buNone/>
            </a:pPr>
            <a:r>
              <a:rPr b="0" i="0" lang="en-US" sz="3600" u="none" cap="none" strike="noStrike">
                <a:solidFill>
                  <a:schemeClr val="dk2"/>
                </a:solidFill>
                <a:latin typeface="Source Sans Pro"/>
                <a:ea typeface="Source Sans Pro"/>
                <a:cs typeface="Source Sans Pro"/>
                <a:sym typeface="Source Sans Pro"/>
              </a:rPr>
              <a:t>A PURITAN CHURCH</a:t>
            </a:r>
            <a:endParaRPr b="0" i="0" sz="3600" u="none" cap="none" strike="noStrike">
              <a:solidFill>
                <a:schemeClr val="dk2"/>
              </a:solidFill>
              <a:latin typeface="Source Sans Pro"/>
              <a:ea typeface="Source Sans Pro"/>
              <a:cs typeface="Source Sans Pro"/>
              <a:sym typeface="Source Sans Pro"/>
            </a:endParaRPr>
          </a:p>
        </p:txBody>
      </p:sp>
      <p:sp>
        <p:nvSpPr>
          <p:cNvPr id="294" name="Google Shape;294;p37"/>
          <p:cNvSpPr txBox="1"/>
          <p:nvPr>
            <p:ph idx="1" type="body"/>
          </p:nvPr>
        </p:nvSpPr>
        <p:spPr>
          <a:xfrm>
            <a:off x="350837" y="1554162"/>
            <a:ext cx="1900237" cy="5097462"/>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accent1"/>
              </a:buClr>
              <a:buSzPts val="1680"/>
              <a:buFont typeface="Noto Sans Symbols"/>
              <a:buChar char="✕"/>
            </a:pPr>
            <a:r>
              <a:rPr b="0" i="0" lang="en-US" sz="2400" u="none">
                <a:solidFill>
                  <a:schemeClr val="dk2"/>
                </a:solidFill>
                <a:latin typeface="Source Sans Pro"/>
                <a:ea typeface="Source Sans Pro"/>
                <a:cs typeface="Source Sans Pro"/>
                <a:sym typeface="Source Sans Pro"/>
              </a:rPr>
              <a:t>Puritans looked after one another, and looked in one on another.</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8" name="Shape 298"/>
        <p:cNvGrpSpPr/>
        <p:nvPr/>
      </p:nvGrpSpPr>
      <p:grpSpPr>
        <a:xfrm>
          <a:off x="0" y="0"/>
          <a:ext cx="0" cy="0"/>
          <a:chOff x="0" y="0"/>
          <a:chExt cx="0" cy="0"/>
        </a:xfrm>
      </p:grpSpPr>
      <p:sp>
        <p:nvSpPr>
          <p:cNvPr id="299" name="Google Shape;299;p38"/>
          <p:cNvSpPr txBox="1"/>
          <p:nvPr>
            <p:ph idx="4294967295" type="title"/>
          </p:nvPr>
        </p:nvSpPr>
        <p:spPr>
          <a:xfrm>
            <a:off x="139700" y="274637"/>
            <a:ext cx="8851900" cy="1023937"/>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2"/>
              </a:buClr>
              <a:buSzPts val="3240"/>
              <a:buFont typeface="Source Sans Pro"/>
              <a:buNone/>
            </a:pPr>
            <a:r>
              <a:rPr b="0" i="0" lang="en-US" sz="3240" u="none" cap="none" strike="noStrike">
                <a:solidFill>
                  <a:schemeClr val="dk2"/>
                </a:solidFill>
                <a:latin typeface="Source Sans Pro"/>
                <a:ea typeface="Source Sans Pro"/>
                <a:cs typeface="Source Sans Pro"/>
                <a:sym typeface="Source Sans Pro"/>
              </a:rPr>
              <a:t>WILLIAM PENN 1644-1718</a:t>
            </a:r>
            <a:br>
              <a:rPr b="0" i="0" lang="en-US" sz="3240" u="none" cap="none" strike="noStrike">
                <a:solidFill>
                  <a:schemeClr val="dk2"/>
                </a:solidFill>
                <a:latin typeface="Source Sans Pro"/>
                <a:ea typeface="Source Sans Pro"/>
                <a:cs typeface="Source Sans Pro"/>
                <a:sym typeface="Source Sans Pro"/>
              </a:rPr>
            </a:br>
            <a:endParaRPr b="0" i="0" sz="3240" u="none" cap="none" strike="noStrike">
              <a:solidFill>
                <a:schemeClr val="dk2"/>
              </a:solidFill>
              <a:latin typeface="Source Sans Pro"/>
              <a:ea typeface="Source Sans Pro"/>
              <a:cs typeface="Source Sans Pro"/>
              <a:sym typeface="Source Sans Pro"/>
            </a:endParaRPr>
          </a:p>
        </p:txBody>
      </p:sp>
      <p:sp>
        <p:nvSpPr>
          <p:cNvPr id="300" name="Google Shape;300;p38"/>
          <p:cNvSpPr txBox="1"/>
          <p:nvPr>
            <p:ph idx="1" type="body"/>
          </p:nvPr>
        </p:nvSpPr>
        <p:spPr>
          <a:xfrm>
            <a:off x="304800" y="1600200"/>
            <a:ext cx="4191000" cy="4724400"/>
          </a:xfrm>
          <a:prstGeom prst="rect">
            <a:avLst/>
          </a:prstGeom>
          <a:noFill/>
          <a:ln>
            <a:noFill/>
          </a:ln>
        </p:spPr>
        <p:txBody>
          <a:bodyPr anchorCtr="0" anchor="t" bIns="45700" lIns="91425" spcFirstLastPara="1" rIns="91425" wrap="square" tIns="45700">
            <a:noAutofit/>
          </a:bodyPr>
          <a:lstStyle/>
          <a:p>
            <a:pPr indent="-200660" lvl="0" marL="342900" marR="0" rtl="0" algn="l">
              <a:spcBef>
                <a:spcPts val="0"/>
              </a:spcBef>
              <a:spcAft>
                <a:spcPts val="0"/>
              </a:spcAft>
              <a:buClr>
                <a:schemeClr val="accent1"/>
              </a:buClr>
              <a:buSzPts val="2240"/>
              <a:buFont typeface="Noto Sans Symbols"/>
              <a:buNone/>
            </a:pPr>
            <a:r>
              <a:t/>
            </a:r>
            <a:endParaRPr sz="3200">
              <a:solidFill>
                <a:schemeClr val="dk2"/>
              </a:solidFill>
              <a:latin typeface="Source Sans Pro"/>
              <a:ea typeface="Source Sans Pro"/>
              <a:cs typeface="Source Sans Pro"/>
              <a:sym typeface="Source Sans Pro"/>
            </a:endParaRPr>
          </a:p>
        </p:txBody>
      </p:sp>
      <p:sp>
        <p:nvSpPr>
          <p:cNvPr id="301" name="Google Shape;301;p38"/>
          <p:cNvSpPr txBox="1"/>
          <p:nvPr>
            <p:ph idx="2" type="body"/>
          </p:nvPr>
        </p:nvSpPr>
        <p:spPr>
          <a:xfrm>
            <a:off x="4648200" y="1600200"/>
            <a:ext cx="4343400" cy="4724400"/>
          </a:xfrm>
          <a:prstGeom prst="rect">
            <a:avLst/>
          </a:prstGeom>
          <a:noFill/>
          <a:ln>
            <a:noFill/>
          </a:ln>
        </p:spPr>
        <p:txBody>
          <a:bodyPr anchorCtr="0" anchor="t" bIns="45700" lIns="91425" spcFirstLastPara="1" rIns="91425" wrap="square" tIns="45700">
            <a:noAutofit/>
          </a:bodyPr>
          <a:lstStyle/>
          <a:p>
            <a:pPr indent="-200660" lvl="0" marL="342900" marR="0" rtl="0" algn="l">
              <a:spcBef>
                <a:spcPts val="0"/>
              </a:spcBef>
              <a:spcAft>
                <a:spcPts val="0"/>
              </a:spcAft>
              <a:buClr>
                <a:schemeClr val="accent1"/>
              </a:buClr>
              <a:buSzPts val="2240"/>
              <a:buFont typeface="Noto Sans Symbols"/>
              <a:buNone/>
            </a:pPr>
            <a:r>
              <a:t/>
            </a:r>
            <a:endParaRPr sz="3200">
              <a:solidFill>
                <a:schemeClr val="dk2"/>
              </a:solidFill>
              <a:latin typeface="Source Sans Pro"/>
              <a:ea typeface="Source Sans Pro"/>
              <a:cs typeface="Source Sans Pro"/>
              <a:sym typeface="Source Sans Pro"/>
            </a:endParaRPr>
          </a:p>
        </p:txBody>
      </p:sp>
      <p:pic>
        <p:nvPicPr>
          <p:cNvPr id="302" name="Google Shape;302;p38"/>
          <p:cNvPicPr preferRelativeResize="0"/>
          <p:nvPr/>
        </p:nvPicPr>
        <p:blipFill rotWithShape="1">
          <a:blip r:embed="rId3">
            <a:alphaModFix/>
          </a:blip>
          <a:srcRect b="0" l="0" r="0" t="0"/>
          <a:stretch/>
        </p:blipFill>
        <p:spPr>
          <a:xfrm>
            <a:off x="1887537" y="1192212"/>
            <a:ext cx="5080000" cy="5519737"/>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6" name="Shape 306"/>
        <p:cNvGrpSpPr/>
        <p:nvPr/>
      </p:nvGrpSpPr>
      <p:grpSpPr>
        <a:xfrm>
          <a:off x="0" y="0"/>
          <a:ext cx="0" cy="0"/>
          <a:chOff x="0" y="0"/>
          <a:chExt cx="0" cy="0"/>
        </a:xfrm>
      </p:grpSpPr>
      <p:sp>
        <p:nvSpPr>
          <p:cNvPr id="307" name="Google Shape;307;p39"/>
          <p:cNvSpPr txBox="1"/>
          <p:nvPr>
            <p:ph idx="4294967295" type="title"/>
          </p:nvPr>
        </p:nvSpPr>
        <p:spPr>
          <a:xfrm>
            <a:off x="109537" y="457200"/>
            <a:ext cx="8882062" cy="1122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2"/>
              </a:buClr>
              <a:buSzPts val="3600"/>
              <a:buFont typeface="Source Sans Pro"/>
              <a:buNone/>
            </a:pPr>
            <a:r>
              <a:rPr b="0" i="0" lang="en-US" sz="3600" u="none" cap="none" strike="noStrike">
                <a:solidFill>
                  <a:schemeClr val="dk2"/>
                </a:solidFill>
                <a:latin typeface="Source Sans Pro"/>
                <a:ea typeface="Source Sans Pro"/>
                <a:cs typeface="Source Sans Pro"/>
                <a:sym typeface="Source Sans Pro"/>
              </a:rPr>
              <a:t>QUAKER MEETING</a:t>
            </a:r>
            <a:endParaRPr b="0" i="0" sz="3600" u="none" cap="none" strike="noStrike">
              <a:solidFill>
                <a:schemeClr val="dk2"/>
              </a:solidFill>
              <a:latin typeface="Source Sans Pro"/>
              <a:ea typeface="Source Sans Pro"/>
              <a:cs typeface="Source Sans Pro"/>
              <a:sym typeface="Source Sans Pro"/>
            </a:endParaRPr>
          </a:p>
        </p:txBody>
      </p:sp>
      <p:sp>
        <p:nvSpPr>
          <p:cNvPr id="308" name="Google Shape;308;p39"/>
          <p:cNvSpPr txBox="1"/>
          <p:nvPr>
            <p:ph idx="1" type="body"/>
          </p:nvPr>
        </p:nvSpPr>
        <p:spPr>
          <a:xfrm>
            <a:off x="304800" y="1600200"/>
            <a:ext cx="4191000" cy="4724400"/>
          </a:xfrm>
          <a:prstGeom prst="rect">
            <a:avLst/>
          </a:prstGeom>
          <a:noFill/>
          <a:ln>
            <a:noFill/>
          </a:ln>
        </p:spPr>
        <p:txBody>
          <a:bodyPr anchorCtr="0" anchor="t" bIns="45700" lIns="91425" spcFirstLastPara="1" rIns="91425" wrap="square" tIns="45700">
            <a:noAutofit/>
          </a:bodyPr>
          <a:lstStyle/>
          <a:p>
            <a:pPr indent="-200660" lvl="0" marL="342900" marR="0" rtl="0" algn="l">
              <a:spcBef>
                <a:spcPts val="0"/>
              </a:spcBef>
              <a:spcAft>
                <a:spcPts val="0"/>
              </a:spcAft>
              <a:buClr>
                <a:schemeClr val="accent1"/>
              </a:buClr>
              <a:buSzPts val="2240"/>
              <a:buFont typeface="Noto Sans Symbols"/>
              <a:buNone/>
            </a:pPr>
            <a:r>
              <a:t/>
            </a:r>
            <a:endParaRPr sz="3200">
              <a:solidFill>
                <a:schemeClr val="dk2"/>
              </a:solidFill>
              <a:latin typeface="Source Sans Pro"/>
              <a:ea typeface="Source Sans Pro"/>
              <a:cs typeface="Source Sans Pro"/>
              <a:sym typeface="Source Sans Pro"/>
            </a:endParaRPr>
          </a:p>
        </p:txBody>
      </p:sp>
      <p:sp>
        <p:nvSpPr>
          <p:cNvPr id="309" name="Google Shape;309;p39"/>
          <p:cNvSpPr txBox="1"/>
          <p:nvPr>
            <p:ph idx="2" type="body"/>
          </p:nvPr>
        </p:nvSpPr>
        <p:spPr>
          <a:xfrm>
            <a:off x="6332537" y="3181350"/>
            <a:ext cx="2770187" cy="3521075"/>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accent1"/>
              </a:buClr>
              <a:buSzPts val="1400"/>
              <a:buFont typeface="Noto Sans Symbols"/>
              <a:buChar char="✕"/>
            </a:pPr>
            <a:r>
              <a:rPr b="0" i="0" lang="en-US" sz="2000" u="none">
                <a:solidFill>
                  <a:schemeClr val="dk1"/>
                </a:solidFill>
                <a:latin typeface="Source Sans Pro"/>
                <a:ea typeface="Source Sans Pro"/>
                <a:cs typeface="Source Sans Pro"/>
                <a:sym typeface="Source Sans Pro"/>
              </a:rPr>
              <a:t>“The light within”</a:t>
            </a:r>
            <a:endParaRPr/>
          </a:p>
          <a:p>
            <a:pPr indent="-342900" lvl="0" marL="342900" marR="0" rtl="0" algn="l">
              <a:lnSpc>
                <a:spcPct val="100000"/>
              </a:lnSpc>
              <a:spcBef>
                <a:spcPts val="400"/>
              </a:spcBef>
              <a:spcAft>
                <a:spcPts val="0"/>
              </a:spcAft>
              <a:buClr>
                <a:schemeClr val="accent1"/>
              </a:buClr>
              <a:buSzPts val="1400"/>
              <a:buFont typeface="Noto Sans Symbols"/>
              <a:buChar char="✕"/>
            </a:pPr>
            <a:r>
              <a:rPr b="0" i="0" lang="en-US" sz="2000" u="none">
                <a:solidFill>
                  <a:schemeClr val="dk1"/>
                </a:solidFill>
                <a:latin typeface="Source Sans Pro"/>
                <a:ea typeface="Source Sans Pro"/>
                <a:cs typeface="Source Sans Pro"/>
                <a:sym typeface="Source Sans Pro"/>
              </a:rPr>
              <a:t>A “society of friends”</a:t>
            </a:r>
            <a:endParaRPr/>
          </a:p>
          <a:p>
            <a:pPr indent="-342900" lvl="0" marL="342900" marR="0" rtl="0" algn="l">
              <a:lnSpc>
                <a:spcPct val="100000"/>
              </a:lnSpc>
              <a:spcBef>
                <a:spcPts val="400"/>
              </a:spcBef>
              <a:spcAft>
                <a:spcPts val="0"/>
              </a:spcAft>
              <a:buClr>
                <a:schemeClr val="accent1"/>
              </a:buClr>
              <a:buSzPts val="1400"/>
              <a:buFont typeface="Noto Sans Symbols"/>
              <a:buChar char="✕"/>
            </a:pPr>
            <a:r>
              <a:rPr b="0" i="0" lang="en-US" sz="2000" u="none">
                <a:solidFill>
                  <a:schemeClr val="dk1"/>
                </a:solidFill>
                <a:latin typeface="Source Sans Pro"/>
                <a:ea typeface="Source Sans Pro"/>
                <a:cs typeface="Source Sans Pro"/>
                <a:sym typeface="Source Sans Pro"/>
              </a:rPr>
              <a:t>Egalitarian</a:t>
            </a:r>
            <a:endParaRPr/>
          </a:p>
          <a:p>
            <a:pPr indent="-285750" lvl="1" marL="742950" marR="0" rtl="0" algn="l">
              <a:lnSpc>
                <a:spcPct val="100000"/>
              </a:lnSpc>
              <a:spcBef>
                <a:spcPts val="400"/>
              </a:spcBef>
              <a:spcAft>
                <a:spcPts val="0"/>
              </a:spcAft>
              <a:buClr>
                <a:schemeClr val="accent1"/>
              </a:buClr>
              <a:buSzPts val="1400"/>
              <a:buFont typeface="Noto Sans Symbols"/>
              <a:buChar char="+"/>
            </a:pPr>
            <a:r>
              <a:rPr b="0" i="0" lang="en-US" sz="2000" u="none" cap="none" strike="noStrike">
                <a:solidFill>
                  <a:schemeClr val="dk1"/>
                </a:solidFill>
                <a:latin typeface="Source Sans Pro"/>
                <a:ea typeface="Source Sans Pro"/>
                <a:cs typeface="Source Sans Pro"/>
                <a:sym typeface="Source Sans Pro"/>
              </a:rPr>
              <a:t>Doffing of the hat</a:t>
            </a:r>
            <a:endParaRPr/>
          </a:p>
          <a:p>
            <a:pPr indent="-285750" lvl="1" marL="742950" marR="0" rtl="0" algn="l">
              <a:lnSpc>
                <a:spcPct val="100000"/>
              </a:lnSpc>
              <a:spcBef>
                <a:spcPts val="400"/>
              </a:spcBef>
              <a:spcAft>
                <a:spcPts val="0"/>
              </a:spcAft>
              <a:buClr>
                <a:schemeClr val="accent1"/>
              </a:buClr>
              <a:buSzPts val="1400"/>
              <a:buFont typeface="Noto Sans Symbols"/>
              <a:buChar char="+"/>
            </a:pPr>
            <a:r>
              <a:rPr b="0" i="0" lang="en-US" sz="2000" u="none" cap="none" strike="noStrike">
                <a:solidFill>
                  <a:schemeClr val="dk1"/>
                </a:solidFill>
                <a:latin typeface="Source Sans Pro"/>
                <a:ea typeface="Source Sans Pro"/>
                <a:cs typeface="Source Sans Pro"/>
                <a:sym typeface="Source Sans Pro"/>
              </a:rPr>
              <a:t>Men and women spiritually equal</a:t>
            </a:r>
            <a:endParaRPr/>
          </a:p>
          <a:p>
            <a:pPr indent="-342900" lvl="0" marL="342900" marR="0" rtl="0" algn="l">
              <a:lnSpc>
                <a:spcPct val="100000"/>
              </a:lnSpc>
              <a:spcBef>
                <a:spcPts val="400"/>
              </a:spcBef>
              <a:spcAft>
                <a:spcPts val="0"/>
              </a:spcAft>
              <a:buClr>
                <a:schemeClr val="accent1"/>
              </a:buClr>
              <a:buSzPts val="1400"/>
              <a:buFont typeface="Noto Sans Symbols"/>
              <a:buChar char="✕"/>
            </a:pPr>
            <a:r>
              <a:rPr b="0" i="0" lang="en-US" sz="2000" u="none">
                <a:solidFill>
                  <a:schemeClr val="dk1"/>
                </a:solidFill>
                <a:latin typeface="Source Sans Pro"/>
                <a:ea typeface="Source Sans Pro"/>
                <a:cs typeface="Source Sans Pro"/>
                <a:sym typeface="Source Sans Pro"/>
              </a:rPr>
              <a:t>Pacifist</a:t>
            </a:r>
            <a:endParaRPr/>
          </a:p>
          <a:p>
            <a:pPr indent="-254000" lvl="0" marL="342900" marR="0" rtl="0" algn="l">
              <a:spcBef>
                <a:spcPts val="400"/>
              </a:spcBef>
              <a:spcAft>
                <a:spcPts val="0"/>
              </a:spcAft>
              <a:buClr>
                <a:schemeClr val="accent1"/>
              </a:buClr>
              <a:buSzPts val="1400"/>
              <a:buFont typeface="Noto Sans Symbols"/>
              <a:buNone/>
            </a:pPr>
            <a:r>
              <a:t/>
            </a:r>
            <a:endParaRPr b="0" i="0" sz="2000" u="none">
              <a:solidFill>
                <a:schemeClr val="dk1"/>
              </a:solidFill>
              <a:latin typeface="Source Sans Pro"/>
              <a:ea typeface="Source Sans Pro"/>
              <a:cs typeface="Source Sans Pro"/>
              <a:sym typeface="Source Sans Pro"/>
            </a:endParaRPr>
          </a:p>
        </p:txBody>
      </p:sp>
      <p:pic>
        <p:nvPicPr>
          <p:cNvPr id="310" name="Google Shape;310;p39"/>
          <p:cNvPicPr preferRelativeResize="0"/>
          <p:nvPr/>
        </p:nvPicPr>
        <p:blipFill rotWithShape="1">
          <a:blip r:embed="rId3">
            <a:alphaModFix/>
          </a:blip>
          <a:srcRect b="0" l="0" r="0" t="0"/>
          <a:stretch/>
        </p:blipFill>
        <p:spPr>
          <a:xfrm>
            <a:off x="0" y="1492250"/>
            <a:ext cx="6732587" cy="4832350"/>
          </a:xfrm>
          <a:prstGeom prst="rect">
            <a:avLst/>
          </a:prstGeom>
          <a:noFill/>
          <a:ln>
            <a:noFill/>
          </a:ln>
        </p:spPr>
      </p:pic>
      <p:pic>
        <p:nvPicPr>
          <p:cNvPr id="311" name="Google Shape;311;p39"/>
          <p:cNvPicPr preferRelativeResize="0"/>
          <p:nvPr/>
        </p:nvPicPr>
        <p:blipFill rotWithShape="1">
          <a:blip r:embed="rId4">
            <a:alphaModFix/>
          </a:blip>
          <a:srcRect b="0" l="0" r="0" t="0"/>
          <a:stretch/>
        </p:blipFill>
        <p:spPr>
          <a:xfrm>
            <a:off x="7023100" y="457200"/>
            <a:ext cx="2120900" cy="25654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5" name="Shape 315"/>
        <p:cNvGrpSpPr/>
        <p:nvPr/>
      </p:nvGrpSpPr>
      <p:grpSpPr>
        <a:xfrm>
          <a:off x="0" y="0"/>
          <a:ext cx="0" cy="0"/>
          <a:chOff x="0" y="0"/>
          <a:chExt cx="0" cy="0"/>
        </a:xfrm>
      </p:grpSpPr>
      <p:sp>
        <p:nvSpPr>
          <p:cNvPr id="316" name="Google Shape;316;p40"/>
          <p:cNvSpPr txBox="1"/>
          <p:nvPr>
            <p:ph idx="4294967295" type="title"/>
          </p:nvPr>
        </p:nvSpPr>
        <p:spPr>
          <a:xfrm>
            <a:off x="109537" y="457200"/>
            <a:ext cx="8882062" cy="1122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2"/>
              </a:buClr>
              <a:buSzPts val="3600"/>
              <a:buFont typeface="Source Sans Pro"/>
              <a:buNone/>
            </a:pPr>
            <a:r>
              <a:rPr b="0" i="0" lang="en-US" sz="3600" u="none" cap="none" strike="noStrike">
                <a:solidFill>
                  <a:schemeClr val="dk2"/>
                </a:solidFill>
                <a:latin typeface="Source Sans Pro"/>
                <a:ea typeface="Source Sans Pro"/>
                <a:cs typeface="Source Sans Pro"/>
                <a:sym typeface="Source Sans Pro"/>
              </a:rPr>
              <a:t>EXECUTION OF QUAKERS IN ENGLAND</a:t>
            </a:r>
            <a:endParaRPr b="0" i="0" sz="3600" u="none" cap="none" strike="noStrike">
              <a:solidFill>
                <a:schemeClr val="dk2"/>
              </a:solidFill>
              <a:latin typeface="Source Sans Pro"/>
              <a:ea typeface="Source Sans Pro"/>
              <a:cs typeface="Source Sans Pro"/>
              <a:sym typeface="Source Sans Pro"/>
            </a:endParaRPr>
          </a:p>
        </p:txBody>
      </p:sp>
      <p:sp>
        <p:nvSpPr>
          <p:cNvPr id="317" name="Google Shape;317;p40"/>
          <p:cNvSpPr txBox="1"/>
          <p:nvPr>
            <p:ph idx="1" type="body"/>
          </p:nvPr>
        </p:nvSpPr>
        <p:spPr>
          <a:xfrm>
            <a:off x="304800" y="1600200"/>
            <a:ext cx="4191000" cy="4724400"/>
          </a:xfrm>
          <a:prstGeom prst="rect">
            <a:avLst/>
          </a:prstGeom>
          <a:noFill/>
          <a:ln>
            <a:noFill/>
          </a:ln>
        </p:spPr>
        <p:txBody>
          <a:bodyPr anchorCtr="0" anchor="t" bIns="45700" lIns="91425" spcFirstLastPara="1" rIns="91425" wrap="square" tIns="45700">
            <a:noAutofit/>
          </a:bodyPr>
          <a:lstStyle/>
          <a:p>
            <a:pPr indent="-200660" lvl="0" marL="342900" marR="0" rtl="0" algn="l">
              <a:spcBef>
                <a:spcPts val="0"/>
              </a:spcBef>
              <a:spcAft>
                <a:spcPts val="0"/>
              </a:spcAft>
              <a:buClr>
                <a:schemeClr val="accent1"/>
              </a:buClr>
              <a:buSzPts val="2240"/>
              <a:buFont typeface="Noto Sans Symbols"/>
              <a:buNone/>
            </a:pPr>
            <a:r>
              <a:t/>
            </a:r>
            <a:endParaRPr sz="3200">
              <a:solidFill>
                <a:schemeClr val="dk2"/>
              </a:solidFill>
              <a:latin typeface="Source Sans Pro"/>
              <a:ea typeface="Source Sans Pro"/>
              <a:cs typeface="Source Sans Pro"/>
              <a:sym typeface="Source Sans Pro"/>
            </a:endParaRPr>
          </a:p>
        </p:txBody>
      </p:sp>
      <p:sp>
        <p:nvSpPr>
          <p:cNvPr id="318" name="Google Shape;318;p40"/>
          <p:cNvSpPr txBox="1"/>
          <p:nvPr>
            <p:ph idx="2" type="body"/>
          </p:nvPr>
        </p:nvSpPr>
        <p:spPr>
          <a:xfrm>
            <a:off x="4648200" y="1600200"/>
            <a:ext cx="4343400" cy="4724400"/>
          </a:xfrm>
          <a:prstGeom prst="rect">
            <a:avLst/>
          </a:prstGeom>
          <a:noFill/>
          <a:ln>
            <a:noFill/>
          </a:ln>
        </p:spPr>
        <p:txBody>
          <a:bodyPr anchorCtr="0" anchor="t" bIns="45700" lIns="91425" spcFirstLastPara="1" rIns="91425" wrap="square" tIns="45700">
            <a:noAutofit/>
          </a:bodyPr>
          <a:lstStyle/>
          <a:p>
            <a:pPr indent="-200660" lvl="0" marL="342900" marR="0" rtl="0" algn="l">
              <a:spcBef>
                <a:spcPts val="0"/>
              </a:spcBef>
              <a:spcAft>
                <a:spcPts val="0"/>
              </a:spcAft>
              <a:buClr>
                <a:schemeClr val="accent1"/>
              </a:buClr>
              <a:buSzPts val="2240"/>
              <a:buFont typeface="Noto Sans Symbols"/>
              <a:buNone/>
            </a:pPr>
            <a:r>
              <a:t/>
            </a:r>
            <a:endParaRPr sz="3200">
              <a:solidFill>
                <a:schemeClr val="dk2"/>
              </a:solidFill>
              <a:latin typeface="Source Sans Pro"/>
              <a:ea typeface="Source Sans Pro"/>
              <a:cs typeface="Source Sans Pro"/>
              <a:sym typeface="Source Sans Pro"/>
            </a:endParaRPr>
          </a:p>
        </p:txBody>
      </p:sp>
      <p:pic>
        <p:nvPicPr>
          <p:cNvPr id="319" name="Google Shape;319;p40"/>
          <p:cNvPicPr preferRelativeResize="0"/>
          <p:nvPr/>
        </p:nvPicPr>
        <p:blipFill rotWithShape="1">
          <a:blip r:embed="rId3">
            <a:alphaModFix/>
          </a:blip>
          <a:srcRect b="0" l="0" r="0" t="0"/>
          <a:stretch/>
        </p:blipFill>
        <p:spPr>
          <a:xfrm>
            <a:off x="2452687" y="2139950"/>
            <a:ext cx="4445000" cy="42926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3" name="Shape 323"/>
        <p:cNvGrpSpPr/>
        <p:nvPr/>
      </p:nvGrpSpPr>
      <p:grpSpPr>
        <a:xfrm>
          <a:off x="0" y="0"/>
          <a:ext cx="0" cy="0"/>
          <a:chOff x="0" y="0"/>
          <a:chExt cx="0" cy="0"/>
        </a:xfrm>
      </p:grpSpPr>
      <p:sp>
        <p:nvSpPr>
          <p:cNvPr id="324" name="Google Shape;324;p41"/>
          <p:cNvSpPr txBox="1"/>
          <p:nvPr>
            <p:ph idx="4294967295" type="title"/>
          </p:nvPr>
        </p:nvSpPr>
        <p:spPr>
          <a:xfrm>
            <a:off x="109537" y="457200"/>
            <a:ext cx="8882062" cy="1122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2"/>
              </a:buClr>
              <a:buSzPts val="3600"/>
              <a:buFont typeface="Source Sans Pro"/>
              <a:buNone/>
            </a:pPr>
            <a:r>
              <a:rPr b="0" i="0" lang="en-US" sz="3600" u="none" cap="none" strike="noStrike">
                <a:solidFill>
                  <a:schemeClr val="dk2"/>
                </a:solidFill>
                <a:latin typeface="Source Sans Pro"/>
                <a:ea typeface="Source Sans Pro"/>
                <a:cs typeface="Source Sans Pro"/>
                <a:sym typeface="Source Sans Pro"/>
              </a:rPr>
              <a:t>PENNSYLVANIA</a:t>
            </a:r>
            <a:endParaRPr b="0" i="0" sz="3600" u="none" cap="none" strike="noStrike">
              <a:solidFill>
                <a:schemeClr val="dk2"/>
              </a:solidFill>
              <a:latin typeface="Source Sans Pro"/>
              <a:ea typeface="Source Sans Pro"/>
              <a:cs typeface="Source Sans Pro"/>
              <a:sym typeface="Source Sans Pro"/>
            </a:endParaRPr>
          </a:p>
        </p:txBody>
      </p:sp>
      <p:sp>
        <p:nvSpPr>
          <p:cNvPr id="325" name="Google Shape;325;p41"/>
          <p:cNvSpPr txBox="1"/>
          <p:nvPr>
            <p:ph idx="1" type="body"/>
          </p:nvPr>
        </p:nvSpPr>
        <p:spPr>
          <a:xfrm>
            <a:off x="304800" y="1554162"/>
            <a:ext cx="8686800" cy="4525962"/>
          </a:xfrm>
          <a:prstGeom prst="rect">
            <a:avLst/>
          </a:prstGeom>
          <a:noFill/>
          <a:ln>
            <a:noFill/>
          </a:ln>
        </p:spPr>
        <p:txBody>
          <a:bodyPr anchorCtr="0" anchor="t" bIns="45700" lIns="91425" spcFirstLastPara="1" rIns="91425" wrap="square" tIns="45700">
            <a:noAutofit/>
          </a:bodyPr>
          <a:lstStyle/>
          <a:p>
            <a:pPr indent="-200660" lvl="0" marL="342900" marR="0" rtl="0" algn="l">
              <a:spcBef>
                <a:spcPts val="0"/>
              </a:spcBef>
              <a:spcAft>
                <a:spcPts val="0"/>
              </a:spcAft>
              <a:buClr>
                <a:schemeClr val="accent1"/>
              </a:buClr>
              <a:buSzPts val="2240"/>
              <a:buFont typeface="Noto Sans Symbols"/>
              <a:buNone/>
            </a:pPr>
            <a:r>
              <a:t/>
            </a:r>
            <a:endParaRPr sz="3200">
              <a:solidFill>
                <a:schemeClr val="dk2"/>
              </a:solidFill>
              <a:latin typeface="Source Sans Pro"/>
              <a:ea typeface="Source Sans Pro"/>
              <a:cs typeface="Source Sans Pro"/>
              <a:sym typeface="Source Sans Pro"/>
            </a:endParaRPr>
          </a:p>
        </p:txBody>
      </p:sp>
      <p:pic>
        <p:nvPicPr>
          <p:cNvPr id="326" name="Google Shape;326;p41"/>
          <p:cNvPicPr preferRelativeResize="0"/>
          <p:nvPr/>
        </p:nvPicPr>
        <p:blipFill rotWithShape="1">
          <a:blip r:embed="rId3">
            <a:alphaModFix/>
          </a:blip>
          <a:srcRect b="0" l="0" r="0" t="0"/>
          <a:stretch/>
        </p:blipFill>
        <p:spPr>
          <a:xfrm>
            <a:off x="1127125" y="1554162"/>
            <a:ext cx="7058025" cy="4818062"/>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4" name="Shape 194"/>
        <p:cNvGrpSpPr/>
        <p:nvPr/>
      </p:nvGrpSpPr>
      <p:grpSpPr>
        <a:xfrm>
          <a:off x="0" y="0"/>
          <a:ext cx="0" cy="0"/>
          <a:chOff x="0" y="0"/>
          <a:chExt cx="0" cy="0"/>
        </a:xfrm>
      </p:grpSpPr>
      <p:sp>
        <p:nvSpPr>
          <p:cNvPr id="195" name="Google Shape;195;p24"/>
          <p:cNvSpPr txBox="1"/>
          <p:nvPr>
            <p:ph idx="4294967295" type="title"/>
          </p:nvPr>
        </p:nvSpPr>
        <p:spPr>
          <a:xfrm>
            <a:off x="109537" y="457200"/>
            <a:ext cx="8882062" cy="1122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2"/>
              </a:buClr>
              <a:buSzPts val="3600"/>
              <a:buFont typeface="Source Sans Pro"/>
              <a:buNone/>
            </a:pPr>
            <a:r>
              <a:rPr b="0" i="0" lang="en-US" sz="3600" u="none" cap="none" strike="noStrike">
                <a:solidFill>
                  <a:schemeClr val="dk2"/>
                </a:solidFill>
                <a:latin typeface="Source Sans Pro"/>
                <a:ea typeface="Source Sans Pro"/>
                <a:cs typeface="Source Sans Pro"/>
                <a:sym typeface="Source Sans Pro"/>
              </a:rPr>
              <a:t>RECAP:</a:t>
            </a:r>
            <a:endParaRPr b="0" i="0" sz="3600" u="none" cap="none" strike="noStrike">
              <a:solidFill>
                <a:schemeClr val="dk2"/>
              </a:solidFill>
              <a:latin typeface="Source Sans Pro"/>
              <a:ea typeface="Source Sans Pro"/>
              <a:cs typeface="Source Sans Pro"/>
              <a:sym typeface="Source Sans Pro"/>
            </a:endParaRPr>
          </a:p>
        </p:txBody>
      </p:sp>
      <p:sp>
        <p:nvSpPr>
          <p:cNvPr id="196" name="Google Shape;196;p24"/>
          <p:cNvSpPr txBox="1"/>
          <p:nvPr>
            <p:ph idx="1" type="body"/>
          </p:nvPr>
        </p:nvSpPr>
        <p:spPr>
          <a:xfrm>
            <a:off x="304800" y="1279525"/>
            <a:ext cx="8686800" cy="4525962"/>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accent1"/>
              </a:buClr>
              <a:buSzPts val="2240"/>
              <a:buFont typeface="Noto Sans Symbols"/>
              <a:buChar char="✕"/>
            </a:pPr>
            <a:r>
              <a:rPr b="0" i="0" lang="en-US" sz="3200" u="none" cap="none" strike="noStrike">
                <a:solidFill>
                  <a:schemeClr val="dk2"/>
                </a:solidFill>
                <a:latin typeface="Source Sans Pro"/>
                <a:ea typeface="Source Sans Pro"/>
                <a:cs typeface="Source Sans Pro"/>
                <a:sym typeface="Source Sans Pro"/>
              </a:rPr>
              <a:t>Last time we looked at the first permanent English settlements in the Americas, paying particular attention to the economic basis of each and each colony fulfilled its need for labor.</a:t>
            </a:r>
            <a:endParaRPr/>
          </a:p>
          <a:p>
            <a:pPr indent="-342900" lvl="0" marL="342900" marR="0" rtl="0" algn="l">
              <a:lnSpc>
                <a:spcPct val="100000"/>
              </a:lnSpc>
              <a:spcBef>
                <a:spcPts val="640"/>
              </a:spcBef>
              <a:spcAft>
                <a:spcPts val="0"/>
              </a:spcAft>
              <a:buClr>
                <a:schemeClr val="accent1"/>
              </a:buClr>
              <a:buSzPts val="2240"/>
              <a:buFont typeface="Noto Sans Symbols"/>
              <a:buChar char="✕"/>
            </a:pPr>
            <a:r>
              <a:rPr b="0" i="0" lang="en-US" sz="3200" u="none" cap="none" strike="noStrike">
                <a:solidFill>
                  <a:schemeClr val="dk2"/>
                </a:solidFill>
                <a:latin typeface="Source Sans Pro"/>
                <a:ea typeface="Source Sans Pro"/>
                <a:cs typeface="Source Sans Pro"/>
                <a:sym typeface="Source Sans Pro"/>
              </a:rPr>
              <a:t>This time: This week we will examine the settlement of Puritans in New England during the 17</a:t>
            </a:r>
            <a:r>
              <a:rPr b="0" baseline="30000" i="0" lang="en-US" sz="3200" u="none" cap="none" strike="noStrike">
                <a:solidFill>
                  <a:schemeClr val="dk2"/>
                </a:solidFill>
                <a:latin typeface="Source Sans Pro"/>
                <a:ea typeface="Source Sans Pro"/>
                <a:cs typeface="Source Sans Pro"/>
                <a:sym typeface="Source Sans Pro"/>
              </a:rPr>
              <a:t>th</a:t>
            </a:r>
            <a:r>
              <a:rPr b="0" i="0" lang="en-US" sz="3200" u="none" cap="none" strike="noStrike">
                <a:solidFill>
                  <a:schemeClr val="dk2"/>
                </a:solidFill>
                <a:latin typeface="Source Sans Pro"/>
                <a:ea typeface="Source Sans Pro"/>
                <a:cs typeface="Source Sans Pro"/>
                <a:sym typeface="Source Sans Pro"/>
              </a:rPr>
              <a:t> century, and then turn our attention to the transformations that took place in England’s colonies in North America during the 18</a:t>
            </a:r>
            <a:r>
              <a:rPr b="0" baseline="30000" i="0" lang="en-US" sz="3200" u="none" cap="none" strike="noStrike">
                <a:solidFill>
                  <a:schemeClr val="dk2"/>
                </a:solidFill>
                <a:latin typeface="Source Sans Pro"/>
                <a:ea typeface="Source Sans Pro"/>
                <a:cs typeface="Source Sans Pro"/>
                <a:sym typeface="Source Sans Pro"/>
              </a:rPr>
              <a:t>th</a:t>
            </a:r>
            <a:r>
              <a:rPr b="0" i="0" lang="en-US" sz="3200" u="none" cap="none" strike="noStrike">
                <a:solidFill>
                  <a:schemeClr val="dk2"/>
                </a:solidFill>
                <a:latin typeface="Source Sans Pro"/>
                <a:ea typeface="Source Sans Pro"/>
                <a:cs typeface="Source Sans Pro"/>
                <a:sym typeface="Source Sans Pro"/>
              </a:rPr>
              <a:t> century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0" name="Shape 330"/>
        <p:cNvGrpSpPr/>
        <p:nvPr/>
      </p:nvGrpSpPr>
      <p:grpSpPr>
        <a:xfrm>
          <a:off x="0" y="0"/>
          <a:ext cx="0" cy="0"/>
          <a:chOff x="0" y="0"/>
          <a:chExt cx="0" cy="0"/>
        </a:xfrm>
      </p:grpSpPr>
      <p:sp>
        <p:nvSpPr>
          <p:cNvPr id="331" name="Google Shape;331;p42"/>
          <p:cNvSpPr txBox="1"/>
          <p:nvPr>
            <p:ph idx="4294967295" type="title"/>
          </p:nvPr>
        </p:nvSpPr>
        <p:spPr>
          <a:xfrm>
            <a:off x="109537" y="457200"/>
            <a:ext cx="8882062" cy="1122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2"/>
              </a:buClr>
              <a:buSzPts val="3600"/>
              <a:buFont typeface="Source Sans Pro"/>
              <a:buNone/>
            </a:pPr>
            <a:r>
              <a:rPr b="0" i="0" lang="en-US" sz="3600" u="none" cap="none" strike="noStrike">
                <a:solidFill>
                  <a:schemeClr val="dk2"/>
                </a:solidFill>
                <a:latin typeface="Source Sans Pro"/>
                <a:ea typeface="Source Sans Pro"/>
                <a:cs typeface="Source Sans Pro"/>
                <a:sym typeface="Source Sans Pro"/>
              </a:rPr>
              <a:t>NEW AMSTERDAM</a:t>
            </a:r>
            <a:endParaRPr b="0" i="0" sz="3600" u="none" cap="none" strike="noStrike">
              <a:solidFill>
                <a:schemeClr val="dk2"/>
              </a:solidFill>
              <a:latin typeface="Source Sans Pro"/>
              <a:ea typeface="Source Sans Pro"/>
              <a:cs typeface="Source Sans Pro"/>
              <a:sym typeface="Source Sans Pro"/>
            </a:endParaRPr>
          </a:p>
        </p:txBody>
      </p:sp>
      <p:sp>
        <p:nvSpPr>
          <p:cNvPr id="332" name="Google Shape;332;p42"/>
          <p:cNvSpPr txBox="1"/>
          <p:nvPr>
            <p:ph idx="1" type="body"/>
          </p:nvPr>
        </p:nvSpPr>
        <p:spPr>
          <a:xfrm>
            <a:off x="304800" y="1554162"/>
            <a:ext cx="8686800" cy="4525962"/>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accent1"/>
              </a:buClr>
              <a:buSzPts val="2240"/>
              <a:buFont typeface="Noto Sans Symbols"/>
              <a:buChar char="✕"/>
            </a:pPr>
            <a:r>
              <a:rPr b="0" i="0" lang="en-US" sz="3200" u="none">
                <a:solidFill>
                  <a:schemeClr val="dk2"/>
                </a:solidFill>
                <a:latin typeface="Source Sans Pro"/>
                <a:ea typeface="Source Sans Pro"/>
                <a:cs typeface="Source Sans Pro"/>
                <a:sym typeface="Source Sans Pro"/>
              </a:rPr>
              <a:t>A Du</a:t>
            </a:r>
            <a:endParaRPr/>
          </a:p>
        </p:txBody>
      </p:sp>
      <p:pic>
        <p:nvPicPr>
          <p:cNvPr descr="Faction-in-New-Amsterdam-Map-of-Manhattan.jpg" id="333" name="Google Shape;333;p42"/>
          <p:cNvPicPr preferRelativeResize="0"/>
          <p:nvPr/>
        </p:nvPicPr>
        <p:blipFill rotWithShape="1">
          <a:blip r:embed="rId3">
            <a:alphaModFix/>
          </a:blip>
          <a:srcRect b="0" l="0" r="0" t="0"/>
          <a:stretch/>
        </p:blipFill>
        <p:spPr>
          <a:xfrm>
            <a:off x="77787" y="1295400"/>
            <a:ext cx="7054850" cy="5203825"/>
          </a:xfrm>
          <a:prstGeom prst="rect">
            <a:avLst/>
          </a:prstGeom>
          <a:noFill/>
          <a:ln>
            <a:noFill/>
          </a:ln>
        </p:spPr>
      </p:pic>
      <p:sp>
        <p:nvSpPr>
          <p:cNvPr id="334" name="Google Shape;334;p42"/>
          <p:cNvSpPr txBox="1"/>
          <p:nvPr/>
        </p:nvSpPr>
        <p:spPr>
          <a:xfrm>
            <a:off x="6926262" y="1355725"/>
            <a:ext cx="2217737" cy="92392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A Dutch settlement</a:t>
            </a:r>
            <a:endParaRPr/>
          </a:p>
          <a:p>
            <a:pPr indent="0" lvl="0" marL="0" marR="0" rtl="0" algn="l">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in North America,</a:t>
            </a:r>
            <a:endParaRPr/>
          </a:p>
          <a:p>
            <a:pPr indent="0" lvl="0" marL="0" marR="0" rtl="0" algn="l">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1614-1664</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8" name="Shape 338"/>
        <p:cNvGrpSpPr/>
        <p:nvPr/>
      </p:nvGrpSpPr>
      <p:grpSpPr>
        <a:xfrm>
          <a:off x="0" y="0"/>
          <a:ext cx="0" cy="0"/>
          <a:chOff x="0" y="0"/>
          <a:chExt cx="0" cy="0"/>
        </a:xfrm>
      </p:grpSpPr>
      <p:pic>
        <p:nvPicPr>
          <p:cNvPr descr="map_04_02_middle_colonies" id="339" name="Google Shape;339;p43"/>
          <p:cNvPicPr preferRelativeResize="0"/>
          <p:nvPr/>
        </p:nvPicPr>
        <p:blipFill rotWithShape="1">
          <a:blip r:embed="rId3">
            <a:alphaModFix/>
          </a:blip>
          <a:srcRect b="0" l="0" r="0" t="0"/>
          <a:stretch/>
        </p:blipFill>
        <p:spPr>
          <a:xfrm>
            <a:off x="1008062" y="215900"/>
            <a:ext cx="5265737" cy="6423025"/>
          </a:xfrm>
          <a:prstGeom prst="rect">
            <a:avLst/>
          </a:prstGeom>
          <a:noFill/>
          <a:ln>
            <a:noFill/>
          </a:ln>
        </p:spPr>
      </p:pic>
      <p:sp>
        <p:nvSpPr>
          <p:cNvPr id="340" name="Google Shape;340;p43"/>
          <p:cNvSpPr txBox="1"/>
          <p:nvPr/>
        </p:nvSpPr>
        <p:spPr>
          <a:xfrm>
            <a:off x="6423025" y="2189162"/>
            <a:ext cx="2493962" cy="647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What was produced in</a:t>
            </a:r>
            <a:endParaRPr/>
          </a:p>
          <a:p>
            <a:pPr indent="0" lvl="0" marL="0" marR="0" rtl="0" algn="l">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“the middle colonies?”</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4" name="Shape 344"/>
        <p:cNvGrpSpPr/>
        <p:nvPr/>
      </p:nvGrpSpPr>
      <p:grpSpPr>
        <a:xfrm>
          <a:off x="0" y="0"/>
          <a:ext cx="0" cy="0"/>
          <a:chOff x="0" y="0"/>
          <a:chExt cx="0" cy="0"/>
        </a:xfrm>
      </p:grpSpPr>
      <p:pic>
        <p:nvPicPr>
          <p:cNvPr descr="sm_04_01_king_philips_war" id="345" name="Google Shape;345;p44"/>
          <p:cNvPicPr preferRelativeResize="0"/>
          <p:nvPr/>
        </p:nvPicPr>
        <p:blipFill rotWithShape="1">
          <a:blip r:embed="rId3">
            <a:alphaModFix/>
          </a:blip>
          <a:srcRect b="0" l="0" r="0" t="0"/>
          <a:stretch/>
        </p:blipFill>
        <p:spPr>
          <a:xfrm>
            <a:off x="2225675" y="1370012"/>
            <a:ext cx="4741862" cy="5995987"/>
          </a:xfrm>
          <a:prstGeom prst="rect">
            <a:avLst/>
          </a:prstGeom>
          <a:noFill/>
          <a:ln>
            <a:noFill/>
          </a:ln>
        </p:spPr>
      </p:pic>
      <p:sp>
        <p:nvSpPr>
          <p:cNvPr id="346" name="Google Shape;346;p44"/>
          <p:cNvSpPr txBox="1"/>
          <p:nvPr>
            <p:ph idx="4294967295" type="title"/>
          </p:nvPr>
        </p:nvSpPr>
        <p:spPr>
          <a:xfrm>
            <a:off x="146050" y="268287"/>
            <a:ext cx="8845550" cy="146367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2"/>
              </a:buClr>
              <a:buSzPts val="3240"/>
              <a:buFont typeface="Source Sans Pro"/>
              <a:buNone/>
            </a:pPr>
            <a:r>
              <a:rPr b="0" i="0" lang="en-US" sz="3240" u="none" cap="none" strike="noStrike">
                <a:solidFill>
                  <a:schemeClr val="dk2"/>
                </a:solidFill>
                <a:latin typeface="Source Sans Pro"/>
                <a:ea typeface="Source Sans Pro"/>
                <a:cs typeface="Source Sans Pro"/>
                <a:sym typeface="Source Sans Pro"/>
              </a:rPr>
              <a:t>CONFLICTS BETWEEN COLONISTS AND NATIVE AMERICANS</a:t>
            </a:r>
            <a:endParaRPr b="0" i="0" sz="3240" u="none" cap="none" strike="noStrike">
              <a:solidFill>
                <a:schemeClr val="dk2"/>
              </a:solidFill>
              <a:latin typeface="Source Sans Pro"/>
              <a:ea typeface="Source Sans Pro"/>
              <a:cs typeface="Source Sans Pro"/>
              <a:sym typeface="Source Sans Pro"/>
            </a:endParaRPr>
          </a:p>
        </p:txBody>
      </p:sp>
      <p:sp>
        <p:nvSpPr>
          <p:cNvPr id="347" name="Google Shape;347;p44"/>
          <p:cNvSpPr txBox="1"/>
          <p:nvPr>
            <p:ph idx="1" type="body"/>
          </p:nvPr>
        </p:nvSpPr>
        <p:spPr>
          <a:xfrm>
            <a:off x="304800" y="1554162"/>
            <a:ext cx="8686800" cy="4525962"/>
          </a:xfrm>
          <a:prstGeom prst="rect">
            <a:avLst/>
          </a:prstGeom>
          <a:noFill/>
          <a:ln>
            <a:noFill/>
          </a:ln>
        </p:spPr>
        <p:txBody>
          <a:bodyPr anchorCtr="0" anchor="t" bIns="45700" lIns="91425" spcFirstLastPara="1" rIns="91425" wrap="square" tIns="45700">
            <a:noAutofit/>
          </a:bodyPr>
          <a:lstStyle/>
          <a:p>
            <a:pPr indent="-200660" lvl="0" marL="342900" marR="0" rtl="0" algn="l">
              <a:spcBef>
                <a:spcPts val="0"/>
              </a:spcBef>
              <a:spcAft>
                <a:spcPts val="0"/>
              </a:spcAft>
              <a:buClr>
                <a:schemeClr val="accent1"/>
              </a:buClr>
              <a:buSzPts val="2240"/>
              <a:buFont typeface="Noto Sans Symbols"/>
              <a:buNone/>
            </a:pPr>
            <a:r>
              <a:t/>
            </a:r>
            <a:endParaRPr sz="3200">
              <a:solidFill>
                <a:schemeClr val="dk2"/>
              </a:solidFill>
              <a:latin typeface="Source Sans Pro"/>
              <a:ea typeface="Source Sans Pro"/>
              <a:cs typeface="Source Sans Pro"/>
              <a:sym typeface="Source Sans Pro"/>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1" name="Shape 351"/>
        <p:cNvGrpSpPr/>
        <p:nvPr/>
      </p:nvGrpSpPr>
      <p:grpSpPr>
        <a:xfrm>
          <a:off x="0" y="0"/>
          <a:ext cx="0" cy="0"/>
          <a:chOff x="0" y="0"/>
          <a:chExt cx="0" cy="0"/>
        </a:xfrm>
      </p:grpSpPr>
      <p:sp>
        <p:nvSpPr>
          <p:cNvPr id="352" name="Google Shape;352;p45"/>
          <p:cNvSpPr txBox="1"/>
          <p:nvPr>
            <p:ph idx="4294967295" type="title"/>
          </p:nvPr>
        </p:nvSpPr>
        <p:spPr>
          <a:xfrm>
            <a:off x="109537" y="457200"/>
            <a:ext cx="8882062" cy="1122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2"/>
              </a:buClr>
              <a:buSzPts val="3600"/>
              <a:buFont typeface="Source Sans Pro"/>
              <a:buNone/>
            </a:pPr>
            <a:r>
              <a:rPr b="0" i="0" lang="en-US" sz="3600" u="none" cap="none" strike="noStrike">
                <a:solidFill>
                  <a:schemeClr val="dk2"/>
                </a:solidFill>
                <a:latin typeface="Source Sans Pro"/>
                <a:ea typeface="Source Sans Pro"/>
                <a:cs typeface="Source Sans Pro"/>
                <a:sym typeface="Source Sans Pro"/>
              </a:rPr>
              <a:t>PEQUOT WAR, 1637</a:t>
            </a:r>
            <a:endParaRPr b="0" i="0" sz="3600" u="none" cap="none" strike="noStrike">
              <a:solidFill>
                <a:schemeClr val="dk2"/>
              </a:solidFill>
              <a:latin typeface="Source Sans Pro"/>
              <a:ea typeface="Source Sans Pro"/>
              <a:cs typeface="Source Sans Pro"/>
              <a:sym typeface="Source Sans Pro"/>
            </a:endParaRPr>
          </a:p>
        </p:txBody>
      </p:sp>
      <p:sp>
        <p:nvSpPr>
          <p:cNvPr id="353" name="Google Shape;353;p45"/>
          <p:cNvSpPr txBox="1"/>
          <p:nvPr>
            <p:ph idx="1" type="body"/>
          </p:nvPr>
        </p:nvSpPr>
        <p:spPr>
          <a:xfrm>
            <a:off x="304800" y="1600200"/>
            <a:ext cx="4191000" cy="4724400"/>
          </a:xfrm>
          <a:prstGeom prst="rect">
            <a:avLst/>
          </a:prstGeom>
          <a:noFill/>
          <a:ln>
            <a:noFill/>
          </a:ln>
        </p:spPr>
        <p:txBody>
          <a:bodyPr anchorCtr="0" anchor="t" bIns="45700" lIns="91425" spcFirstLastPara="1" rIns="91425" wrap="square" tIns="45700">
            <a:noAutofit/>
          </a:bodyPr>
          <a:lstStyle/>
          <a:p>
            <a:pPr indent="-200660" lvl="0" marL="342900" marR="0" rtl="0" algn="l">
              <a:spcBef>
                <a:spcPts val="0"/>
              </a:spcBef>
              <a:spcAft>
                <a:spcPts val="0"/>
              </a:spcAft>
              <a:buClr>
                <a:schemeClr val="accent1"/>
              </a:buClr>
              <a:buSzPts val="2240"/>
              <a:buFont typeface="Noto Sans Symbols"/>
              <a:buNone/>
            </a:pPr>
            <a:r>
              <a:t/>
            </a:r>
            <a:endParaRPr sz="3200">
              <a:solidFill>
                <a:schemeClr val="dk2"/>
              </a:solidFill>
              <a:latin typeface="Source Sans Pro"/>
              <a:ea typeface="Source Sans Pro"/>
              <a:cs typeface="Source Sans Pro"/>
              <a:sym typeface="Source Sans Pro"/>
            </a:endParaRPr>
          </a:p>
        </p:txBody>
      </p:sp>
      <p:sp>
        <p:nvSpPr>
          <p:cNvPr id="354" name="Google Shape;354;p45"/>
          <p:cNvSpPr txBox="1"/>
          <p:nvPr>
            <p:ph idx="2" type="body"/>
          </p:nvPr>
        </p:nvSpPr>
        <p:spPr>
          <a:xfrm>
            <a:off x="4648200" y="1600200"/>
            <a:ext cx="4343400" cy="4724400"/>
          </a:xfrm>
          <a:prstGeom prst="rect">
            <a:avLst/>
          </a:prstGeom>
          <a:noFill/>
          <a:ln>
            <a:noFill/>
          </a:ln>
        </p:spPr>
        <p:txBody>
          <a:bodyPr anchorCtr="0" anchor="t" bIns="45700" lIns="91425" spcFirstLastPara="1" rIns="91425" wrap="square" tIns="45700">
            <a:noAutofit/>
          </a:bodyPr>
          <a:lstStyle/>
          <a:p>
            <a:pPr indent="-200660" lvl="0" marL="342900" marR="0" rtl="0" algn="l">
              <a:spcBef>
                <a:spcPts val="0"/>
              </a:spcBef>
              <a:spcAft>
                <a:spcPts val="0"/>
              </a:spcAft>
              <a:buClr>
                <a:schemeClr val="accent1"/>
              </a:buClr>
              <a:buSzPts val="2240"/>
              <a:buFont typeface="Noto Sans Symbols"/>
              <a:buNone/>
            </a:pPr>
            <a:r>
              <a:t/>
            </a:r>
            <a:endParaRPr sz="3200">
              <a:solidFill>
                <a:schemeClr val="dk2"/>
              </a:solidFill>
              <a:latin typeface="Source Sans Pro"/>
              <a:ea typeface="Source Sans Pro"/>
              <a:cs typeface="Source Sans Pro"/>
              <a:sym typeface="Source Sans Pro"/>
            </a:endParaRPr>
          </a:p>
        </p:txBody>
      </p:sp>
      <p:pic>
        <p:nvPicPr>
          <p:cNvPr id="355" name="Google Shape;355;p45"/>
          <p:cNvPicPr preferRelativeResize="0"/>
          <p:nvPr/>
        </p:nvPicPr>
        <p:blipFill rotWithShape="1">
          <a:blip r:embed="rId3">
            <a:alphaModFix/>
          </a:blip>
          <a:srcRect b="0" l="0" r="0" t="0"/>
          <a:stretch/>
        </p:blipFill>
        <p:spPr>
          <a:xfrm>
            <a:off x="-3175" y="1298575"/>
            <a:ext cx="4651375" cy="3797300"/>
          </a:xfrm>
          <a:prstGeom prst="rect">
            <a:avLst/>
          </a:prstGeom>
          <a:noFill/>
          <a:ln>
            <a:noFill/>
          </a:ln>
        </p:spPr>
      </p:pic>
      <p:pic>
        <p:nvPicPr>
          <p:cNvPr id="356" name="Google Shape;356;p45"/>
          <p:cNvPicPr preferRelativeResize="0"/>
          <p:nvPr/>
        </p:nvPicPr>
        <p:blipFill rotWithShape="1">
          <a:blip r:embed="rId4">
            <a:alphaModFix/>
          </a:blip>
          <a:srcRect b="0" l="0" r="0" t="0"/>
          <a:stretch/>
        </p:blipFill>
        <p:spPr>
          <a:xfrm>
            <a:off x="4233862" y="3435350"/>
            <a:ext cx="4754562" cy="3422650"/>
          </a:xfrm>
          <a:prstGeom prst="rect">
            <a:avLst/>
          </a:prstGeom>
          <a:noFill/>
          <a:ln>
            <a:noFill/>
          </a:ln>
        </p:spPr>
      </p:pic>
      <p:sp>
        <p:nvSpPr>
          <p:cNvPr id="357" name="Google Shape;357;p45"/>
          <p:cNvSpPr txBox="1"/>
          <p:nvPr/>
        </p:nvSpPr>
        <p:spPr>
          <a:xfrm>
            <a:off x="0" y="5186362"/>
            <a:ext cx="3468687" cy="6461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Pequot settlement on the Mystic</a:t>
            </a:r>
            <a:endParaRPr/>
          </a:p>
          <a:p>
            <a:pPr indent="0" lvl="0" marL="0" marR="0" rtl="0" algn="l">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River, from a 1638 engraving.</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1" name="Shape 361"/>
        <p:cNvGrpSpPr/>
        <p:nvPr/>
      </p:nvGrpSpPr>
      <p:grpSpPr>
        <a:xfrm>
          <a:off x="0" y="0"/>
          <a:ext cx="0" cy="0"/>
          <a:chOff x="0" y="0"/>
          <a:chExt cx="0" cy="0"/>
        </a:xfrm>
      </p:grpSpPr>
      <p:sp>
        <p:nvSpPr>
          <p:cNvPr id="362" name="Google Shape;362;p46"/>
          <p:cNvSpPr txBox="1"/>
          <p:nvPr>
            <p:ph idx="4294967295" type="title"/>
          </p:nvPr>
        </p:nvSpPr>
        <p:spPr>
          <a:xfrm>
            <a:off x="109537" y="457200"/>
            <a:ext cx="8875712" cy="1122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2"/>
              </a:buClr>
              <a:buSzPts val="3600"/>
              <a:buFont typeface="Source Sans Pro"/>
              <a:buNone/>
            </a:pPr>
            <a:r>
              <a:rPr b="0" i="0" lang="en-US" sz="3600" u="none" cap="none" strike="noStrike">
                <a:solidFill>
                  <a:schemeClr val="dk2"/>
                </a:solidFill>
                <a:latin typeface="Source Sans Pro"/>
                <a:ea typeface="Source Sans Pro"/>
                <a:cs typeface="Source Sans Pro"/>
                <a:sym typeface="Source Sans Pro"/>
              </a:rPr>
              <a:t>PRAYING VILLAGES, 1651-1675</a:t>
            </a:r>
            <a:endParaRPr b="0" i="0" sz="3600" u="none" cap="none" strike="noStrike">
              <a:solidFill>
                <a:schemeClr val="dk2"/>
              </a:solidFill>
              <a:latin typeface="Source Sans Pro"/>
              <a:ea typeface="Source Sans Pro"/>
              <a:cs typeface="Source Sans Pro"/>
              <a:sym typeface="Source Sans Pro"/>
            </a:endParaRPr>
          </a:p>
        </p:txBody>
      </p:sp>
      <p:sp>
        <p:nvSpPr>
          <p:cNvPr id="363" name="Google Shape;363;p46"/>
          <p:cNvSpPr txBox="1"/>
          <p:nvPr>
            <p:ph idx="1" type="body"/>
          </p:nvPr>
        </p:nvSpPr>
        <p:spPr>
          <a:xfrm>
            <a:off x="304800" y="1600200"/>
            <a:ext cx="4191000" cy="4724400"/>
          </a:xfrm>
          <a:prstGeom prst="rect">
            <a:avLst/>
          </a:prstGeom>
          <a:noFill/>
          <a:ln>
            <a:noFill/>
          </a:ln>
        </p:spPr>
        <p:txBody>
          <a:bodyPr anchorCtr="0" anchor="t" bIns="45700" lIns="91425" spcFirstLastPara="1" rIns="91425" wrap="square" tIns="45700">
            <a:noAutofit/>
          </a:bodyPr>
          <a:lstStyle/>
          <a:p>
            <a:pPr indent="-200660" lvl="0" marL="342900" marR="0" rtl="0" algn="l">
              <a:spcBef>
                <a:spcPts val="0"/>
              </a:spcBef>
              <a:spcAft>
                <a:spcPts val="0"/>
              </a:spcAft>
              <a:buClr>
                <a:schemeClr val="accent1"/>
              </a:buClr>
              <a:buSzPts val="2240"/>
              <a:buFont typeface="Noto Sans Symbols"/>
              <a:buNone/>
            </a:pPr>
            <a:r>
              <a:t/>
            </a:r>
            <a:endParaRPr sz="3200">
              <a:solidFill>
                <a:schemeClr val="dk2"/>
              </a:solidFill>
              <a:latin typeface="Source Sans Pro"/>
              <a:ea typeface="Source Sans Pro"/>
              <a:cs typeface="Source Sans Pro"/>
              <a:sym typeface="Source Sans Pro"/>
            </a:endParaRPr>
          </a:p>
        </p:txBody>
      </p:sp>
      <p:sp>
        <p:nvSpPr>
          <p:cNvPr id="364" name="Google Shape;364;p46"/>
          <p:cNvSpPr txBox="1"/>
          <p:nvPr>
            <p:ph idx="2" type="body"/>
          </p:nvPr>
        </p:nvSpPr>
        <p:spPr>
          <a:xfrm>
            <a:off x="4648200" y="1600200"/>
            <a:ext cx="4343400" cy="4724400"/>
          </a:xfrm>
          <a:prstGeom prst="rect">
            <a:avLst/>
          </a:prstGeom>
          <a:noFill/>
          <a:ln>
            <a:noFill/>
          </a:ln>
        </p:spPr>
        <p:txBody>
          <a:bodyPr anchorCtr="0" anchor="t" bIns="45700" lIns="91425" spcFirstLastPara="1" rIns="91425" wrap="square" tIns="45700">
            <a:noAutofit/>
          </a:bodyPr>
          <a:lstStyle/>
          <a:p>
            <a:pPr indent="-200660" lvl="0" marL="342900" marR="0" rtl="0" algn="l">
              <a:spcBef>
                <a:spcPts val="0"/>
              </a:spcBef>
              <a:spcAft>
                <a:spcPts val="0"/>
              </a:spcAft>
              <a:buClr>
                <a:schemeClr val="accent1"/>
              </a:buClr>
              <a:buSzPts val="2240"/>
              <a:buFont typeface="Noto Sans Symbols"/>
              <a:buNone/>
            </a:pPr>
            <a:r>
              <a:t/>
            </a:r>
            <a:endParaRPr sz="3200">
              <a:solidFill>
                <a:schemeClr val="dk2"/>
              </a:solidFill>
              <a:latin typeface="Source Sans Pro"/>
              <a:ea typeface="Source Sans Pro"/>
              <a:cs typeface="Source Sans Pro"/>
              <a:sym typeface="Source Sans Pro"/>
            </a:endParaRPr>
          </a:p>
        </p:txBody>
      </p:sp>
      <p:pic>
        <p:nvPicPr>
          <p:cNvPr id="365" name="Google Shape;365;p46"/>
          <p:cNvPicPr preferRelativeResize="0"/>
          <p:nvPr/>
        </p:nvPicPr>
        <p:blipFill rotWithShape="1">
          <a:blip r:embed="rId3">
            <a:alphaModFix/>
          </a:blip>
          <a:srcRect b="0" l="0" r="0" t="0"/>
          <a:stretch/>
        </p:blipFill>
        <p:spPr>
          <a:xfrm>
            <a:off x="655637" y="1298575"/>
            <a:ext cx="7972425" cy="53054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9" name="Shape 369"/>
        <p:cNvGrpSpPr/>
        <p:nvPr/>
      </p:nvGrpSpPr>
      <p:grpSpPr>
        <a:xfrm>
          <a:off x="0" y="0"/>
          <a:ext cx="0" cy="0"/>
          <a:chOff x="0" y="0"/>
          <a:chExt cx="0" cy="0"/>
        </a:xfrm>
      </p:grpSpPr>
      <p:sp>
        <p:nvSpPr>
          <p:cNvPr id="370" name="Google Shape;370;p47"/>
          <p:cNvSpPr txBox="1"/>
          <p:nvPr>
            <p:ph type="title"/>
          </p:nvPr>
        </p:nvSpPr>
        <p:spPr>
          <a:xfrm>
            <a:off x="301625" y="457200"/>
            <a:ext cx="8686800" cy="84137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sz="3600" cap="none">
              <a:solidFill>
                <a:schemeClr val="dk2"/>
              </a:solidFill>
              <a:latin typeface="Source Sans Pro"/>
              <a:ea typeface="Source Sans Pro"/>
              <a:cs typeface="Source Sans Pro"/>
              <a:sym typeface="Source Sans Pro"/>
            </a:endParaRPr>
          </a:p>
        </p:txBody>
      </p:sp>
      <p:sp>
        <p:nvSpPr>
          <p:cNvPr id="371" name="Google Shape;371;p47"/>
          <p:cNvSpPr txBox="1"/>
          <p:nvPr>
            <p:ph idx="1" type="body"/>
          </p:nvPr>
        </p:nvSpPr>
        <p:spPr>
          <a:xfrm>
            <a:off x="304800" y="1600200"/>
            <a:ext cx="4191000" cy="4724400"/>
          </a:xfrm>
          <a:prstGeom prst="rect">
            <a:avLst/>
          </a:prstGeom>
          <a:noFill/>
          <a:ln>
            <a:noFill/>
          </a:ln>
        </p:spPr>
        <p:txBody>
          <a:bodyPr anchorCtr="0" anchor="t" bIns="45700" lIns="91425" spcFirstLastPara="1" rIns="91425" wrap="square" tIns="45700">
            <a:noAutofit/>
          </a:bodyPr>
          <a:lstStyle/>
          <a:p>
            <a:pPr indent="-200660" lvl="0" marL="342900" marR="0" rtl="0" algn="l">
              <a:spcBef>
                <a:spcPts val="0"/>
              </a:spcBef>
              <a:spcAft>
                <a:spcPts val="0"/>
              </a:spcAft>
              <a:buClr>
                <a:schemeClr val="accent1"/>
              </a:buClr>
              <a:buSzPts val="2240"/>
              <a:buFont typeface="Noto Sans Symbols"/>
              <a:buNone/>
            </a:pPr>
            <a:r>
              <a:t/>
            </a:r>
            <a:endParaRPr sz="3200">
              <a:solidFill>
                <a:schemeClr val="dk2"/>
              </a:solidFill>
              <a:latin typeface="Source Sans Pro"/>
              <a:ea typeface="Source Sans Pro"/>
              <a:cs typeface="Source Sans Pro"/>
              <a:sym typeface="Source Sans Pro"/>
            </a:endParaRPr>
          </a:p>
        </p:txBody>
      </p:sp>
      <p:sp>
        <p:nvSpPr>
          <p:cNvPr id="372" name="Google Shape;372;p47"/>
          <p:cNvSpPr txBox="1"/>
          <p:nvPr>
            <p:ph idx="2" type="body"/>
          </p:nvPr>
        </p:nvSpPr>
        <p:spPr>
          <a:xfrm>
            <a:off x="4648200" y="1600200"/>
            <a:ext cx="4343400" cy="4724400"/>
          </a:xfrm>
          <a:prstGeom prst="rect">
            <a:avLst/>
          </a:prstGeom>
          <a:noFill/>
          <a:ln>
            <a:noFill/>
          </a:ln>
        </p:spPr>
        <p:txBody>
          <a:bodyPr anchorCtr="0" anchor="t" bIns="45700" lIns="91425" spcFirstLastPara="1" rIns="91425" wrap="square" tIns="45700">
            <a:noAutofit/>
          </a:bodyPr>
          <a:lstStyle/>
          <a:p>
            <a:pPr indent="-200660" lvl="0" marL="342900" marR="0" rtl="0" algn="l">
              <a:spcBef>
                <a:spcPts val="0"/>
              </a:spcBef>
              <a:spcAft>
                <a:spcPts val="0"/>
              </a:spcAft>
              <a:buClr>
                <a:schemeClr val="accent1"/>
              </a:buClr>
              <a:buSzPts val="2240"/>
              <a:buFont typeface="Noto Sans Symbols"/>
              <a:buNone/>
            </a:pPr>
            <a:r>
              <a:t/>
            </a:r>
            <a:endParaRPr sz="3200">
              <a:solidFill>
                <a:schemeClr val="dk2"/>
              </a:solidFill>
              <a:latin typeface="Source Sans Pro"/>
              <a:ea typeface="Source Sans Pro"/>
              <a:cs typeface="Source Sans Pro"/>
              <a:sym typeface="Source Sans Pro"/>
            </a:endParaRPr>
          </a:p>
        </p:txBody>
      </p:sp>
      <p:pic>
        <p:nvPicPr>
          <p:cNvPr id="373" name="Google Shape;373;p47"/>
          <p:cNvPicPr preferRelativeResize="0"/>
          <p:nvPr/>
        </p:nvPicPr>
        <p:blipFill rotWithShape="1">
          <a:blip r:embed="rId3">
            <a:alphaModFix/>
          </a:blip>
          <a:srcRect b="0" l="0" r="0" t="0"/>
          <a:stretch/>
        </p:blipFill>
        <p:spPr>
          <a:xfrm>
            <a:off x="304800" y="1778000"/>
            <a:ext cx="3175000" cy="4737100"/>
          </a:xfrm>
          <a:prstGeom prst="rect">
            <a:avLst/>
          </a:prstGeom>
          <a:noFill/>
          <a:ln>
            <a:noFill/>
          </a:ln>
        </p:spPr>
      </p:pic>
      <p:pic>
        <p:nvPicPr>
          <p:cNvPr id="374" name="Google Shape;374;p47"/>
          <p:cNvPicPr preferRelativeResize="0"/>
          <p:nvPr/>
        </p:nvPicPr>
        <p:blipFill rotWithShape="1">
          <a:blip r:embed="rId4">
            <a:alphaModFix/>
          </a:blip>
          <a:srcRect b="0" l="0" r="0" t="0"/>
          <a:stretch/>
        </p:blipFill>
        <p:spPr>
          <a:xfrm>
            <a:off x="3403600" y="457200"/>
            <a:ext cx="5588000" cy="60579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8" name="Shape 378"/>
        <p:cNvGrpSpPr/>
        <p:nvPr/>
      </p:nvGrpSpPr>
      <p:grpSpPr>
        <a:xfrm>
          <a:off x="0" y="0"/>
          <a:ext cx="0" cy="0"/>
          <a:chOff x="0" y="0"/>
          <a:chExt cx="0" cy="0"/>
        </a:xfrm>
      </p:grpSpPr>
      <p:sp>
        <p:nvSpPr>
          <p:cNvPr id="379" name="Google Shape;379;p48"/>
          <p:cNvSpPr txBox="1"/>
          <p:nvPr>
            <p:ph idx="4294967295" type="title"/>
          </p:nvPr>
        </p:nvSpPr>
        <p:spPr>
          <a:xfrm>
            <a:off x="109537" y="457200"/>
            <a:ext cx="8882062" cy="1122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2"/>
              </a:buClr>
              <a:buSzPts val="3600"/>
              <a:buFont typeface="Source Sans Pro"/>
              <a:buNone/>
            </a:pPr>
            <a:r>
              <a:rPr b="0" i="0" lang="en-US" sz="3600" u="none" cap="none" strike="noStrike">
                <a:solidFill>
                  <a:schemeClr val="dk2"/>
                </a:solidFill>
                <a:latin typeface="Source Sans Pro"/>
                <a:ea typeface="Source Sans Pro"/>
                <a:cs typeface="Source Sans Pro"/>
                <a:sym typeface="Source Sans Pro"/>
              </a:rPr>
              <a:t>17</a:t>
            </a:r>
            <a:r>
              <a:rPr b="0" baseline="30000" i="0" lang="en-US" sz="3600" u="none" cap="none" strike="noStrike">
                <a:solidFill>
                  <a:schemeClr val="dk2"/>
                </a:solidFill>
                <a:latin typeface="Source Sans Pro"/>
                <a:ea typeface="Source Sans Pro"/>
                <a:cs typeface="Source Sans Pro"/>
                <a:sym typeface="Source Sans Pro"/>
              </a:rPr>
              <a:t>TH</a:t>
            </a:r>
            <a:r>
              <a:rPr b="0" i="0" lang="en-US" sz="3600" u="none" cap="none" strike="noStrike">
                <a:solidFill>
                  <a:schemeClr val="dk2"/>
                </a:solidFill>
                <a:latin typeface="Source Sans Pro"/>
                <a:ea typeface="Source Sans Pro"/>
                <a:cs typeface="Source Sans Pro"/>
                <a:sym typeface="Source Sans Pro"/>
              </a:rPr>
              <a:t> CENTURY NORTH AMERICA</a:t>
            </a:r>
            <a:endParaRPr b="0" i="0" sz="3600" u="none" cap="none" strike="noStrike">
              <a:solidFill>
                <a:schemeClr val="dk2"/>
              </a:solidFill>
              <a:latin typeface="Source Sans Pro"/>
              <a:ea typeface="Source Sans Pro"/>
              <a:cs typeface="Source Sans Pro"/>
              <a:sym typeface="Source Sans Pro"/>
            </a:endParaRPr>
          </a:p>
        </p:txBody>
      </p:sp>
      <p:pic>
        <p:nvPicPr>
          <p:cNvPr descr="NorthAmerica1689.jpg" id="380" name="Google Shape;380;p48"/>
          <p:cNvPicPr preferRelativeResize="0"/>
          <p:nvPr>
            <p:ph idx="1" type="body"/>
          </p:nvPr>
        </p:nvPicPr>
        <p:blipFill rotWithShape="1">
          <a:blip r:embed="rId3">
            <a:alphaModFix/>
          </a:blip>
          <a:srcRect b="0" l="-23147" r="-23146" t="0"/>
          <a:stretch/>
        </p:blipFill>
        <p:spPr>
          <a:xfrm>
            <a:off x="304800" y="1554162"/>
            <a:ext cx="8686800" cy="4525962"/>
          </a:xfrm>
          <a:prstGeom prst="rect">
            <a:avLst/>
          </a:prstGeom>
          <a:noFill/>
          <a:ln>
            <a:noFill/>
          </a:ln>
        </p:spPr>
      </p:pic>
      <p:sp>
        <p:nvSpPr>
          <p:cNvPr id="381" name="Google Shape;381;p48"/>
          <p:cNvSpPr txBox="1"/>
          <p:nvPr/>
        </p:nvSpPr>
        <p:spPr>
          <a:xfrm>
            <a:off x="2970212" y="6103937"/>
            <a:ext cx="3392487" cy="36988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rPr b="1" i="0" lang="en-US" sz="1800" u="none">
                <a:solidFill>
                  <a:schemeClr val="dk1"/>
                </a:solidFill>
                <a:latin typeface="Arial"/>
                <a:ea typeface="Arial"/>
                <a:cs typeface="Arial"/>
                <a:sym typeface="Arial"/>
              </a:rPr>
              <a:t>After the European invasions</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5" name="Shape 385"/>
        <p:cNvGrpSpPr/>
        <p:nvPr/>
      </p:nvGrpSpPr>
      <p:grpSpPr>
        <a:xfrm>
          <a:off x="0" y="0"/>
          <a:ext cx="0" cy="0"/>
          <a:chOff x="0" y="0"/>
          <a:chExt cx="0" cy="0"/>
        </a:xfrm>
      </p:grpSpPr>
      <p:pic>
        <p:nvPicPr>
          <p:cNvPr descr="fig_04_01_pop_engl_colonies" id="386" name="Google Shape;386;p49"/>
          <p:cNvPicPr preferRelativeResize="0"/>
          <p:nvPr/>
        </p:nvPicPr>
        <p:blipFill rotWithShape="1">
          <a:blip r:embed="rId3">
            <a:alphaModFix/>
          </a:blip>
          <a:srcRect b="0" l="0" r="0" t="0"/>
          <a:stretch/>
        </p:blipFill>
        <p:spPr>
          <a:xfrm>
            <a:off x="1752600" y="215900"/>
            <a:ext cx="5654675" cy="64230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0" name="Shape 390"/>
        <p:cNvGrpSpPr/>
        <p:nvPr/>
      </p:nvGrpSpPr>
      <p:grpSpPr>
        <a:xfrm>
          <a:off x="0" y="0"/>
          <a:ext cx="0" cy="0"/>
          <a:chOff x="0" y="0"/>
          <a:chExt cx="0" cy="0"/>
        </a:xfrm>
      </p:grpSpPr>
      <p:sp>
        <p:nvSpPr>
          <p:cNvPr id="391" name="Google Shape;391;p50"/>
          <p:cNvSpPr txBox="1"/>
          <p:nvPr>
            <p:ph idx="4294967295" type="title"/>
          </p:nvPr>
        </p:nvSpPr>
        <p:spPr>
          <a:xfrm>
            <a:off x="109537" y="457200"/>
            <a:ext cx="8882062" cy="1122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2"/>
              </a:buClr>
              <a:buSzPts val="3600"/>
              <a:buFont typeface="Source Sans Pro"/>
              <a:buNone/>
            </a:pPr>
            <a:r>
              <a:rPr b="0" i="0" lang="en-US" sz="3600" u="none" cap="none" strike="noStrike">
                <a:solidFill>
                  <a:schemeClr val="dk2"/>
                </a:solidFill>
                <a:latin typeface="Source Sans Pro"/>
                <a:ea typeface="Source Sans Pro"/>
                <a:cs typeface="Source Sans Pro"/>
                <a:sym typeface="Source Sans Pro"/>
              </a:rPr>
              <a:t>REVIEW FACTUAL QUESTIONS</a:t>
            </a:r>
            <a:endParaRPr b="0" i="0" sz="3600" u="none" cap="none" strike="noStrike">
              <a:solidFill>
                <a:schemeClr val="dk2"/>
              </a:solidFill>
              <a:latin typeface="Source Sans Pro"/>
              <a:ea typeface="Source Sans Pro"/>
              <a:cs typeface="Source Sans Pro"/>
              <a:sym typeface="Source Sans Pro"/>
            </a:endParaRPr>
          </a:p>
        </p:txBody>
      </p:sp>
      <p:sp>
        <p:nvSpPr>
          <p:cNvPr id="392" name="Google Shape;392;p50"/>
          <p:cNvSpPr txBox="1"/>
          <p:nvPr>
            <p:ph idx="1" type="body"/>
          </p:nvPr>
        </p:nvSpPr>
        <p:spPr>
          <a:xfrm>
            <a:off x="304800" y="1600200"/>
            <a:ext cx="4191000" cy="47244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accent1"/>
              </a:buClr>
              <a:buSzPts val="1960"/>
              <a:buFont typeface="Noto Sans Symbols"/>
              <a:buChar char="✕"/>
            </a:pPr>
            <a:r>
              <a:rPr b="0" i="0" lang="en-US" sz="2800" u="none">
                <a:solidFill>
                  <a:schemeClr val="dk2"/>
                </a:solidFill>
                <a:latin typeface="Source Sans Pro"/>
                <a:ea typeface="Source Sans Pro"/>
                <a:cs typeface="Source Sans Pro"/>
                <a:sym typeface="Source Sans Pro"/>
              </a:rPr>
              <a:t>Be able to match the group of settlers to the colony which they settled</a:t>
            </a:r>
            <a:endParaRPr/>
          </a:p>
          <a:p>
            <a:pPr indent="-342900" lvl="0" marL="342900" marR="0" rtl="0" algn="l">
              <a:lnSpc>
                <a:spcPct val="100000"/>
              </a:lnSpc>
              <a:spcBef>
                <a:spcPts val="560"/>
              </a:spcBef>
              <a:spcAft>
                <a:spcPts val="0"/>
              </a:spcAft>
              <a:buClr>
                <a:schemeClr val="accent1"/>
              </a:buClr>
              <a:buSzPts val="1960"/>
              <a:buFont typeface="Noto Sans Symbols"/>
              <a:buChar char="✕"/>
            </a:pPr>
            <a:r>
              <a:rPr b="0" i="0" lang="en-US" sz="2800" u="none">
                <a:solidFill>
                  <a:schemeClr val="dk2"/>
                </a:solidFill>
                <a:latin typeface="Source Sans Pro"/>
                <a:ea typeface="Source Sans Pro"/>
                <a:cs typeface="Source Sans Pro"/>
                <a:sym typeface="Source Sans Pro"/>
              </a:rPr>
              <a:t>A. Virginia</a:t>
            </a:r>
            <a:endParaRPr/>
          </a:p>
          <a:p>
            <a:pPr indent="-342900" lvl="0" marL="342900" marR="0" rtl="0" algn="l">
              <a:lnSpc>
                <a:spcPct val="100000"/>
              </a:lnSpc>
              <a:spcBef>
                <a:spcPts val="560"/>
              </a:spcBef>
              <a:spcAft>
                <a:spcPts val="0"/>
              </a:spcAft>
              <a:buClr>
                <a:schemeClr val="accent1"/>
              </a:buClr>
              <a:buSzPts val="1960"/>
              <a:buFont typeface="Noto Sans Symbols"/>
              <a:buChar char="✕"/>
            </a:pPr>
            <a:r>
              <a:rPr b="0" i="0" lang="en-US" sz="2800" u="none">
                <a:solidFill>
                  <a:schemeClr val="dk2"/>
                </a:solidFill>
                <a:latin typeface="Source Sans Pro"/>
                <a:ea typeface="Source Sans Pro"/>
                <a:cs typeface="Source Sans Pro"/>
                <a:sym typeface="Source Sans Pro"/>
              </a:rPr>
              <a:t>B. South Carolina</a:t>
            </a:r>
            <a:endParaRPr/>
          </a:p>
          <a:p>
            <a:pPr indent="-342900" lvl="0" marL="342900" marR="0" rtl="0" algn="l">
              <a:lnSpc>
                <a:spcPct val="100000"/>
              </a:lnSpc>
              <a:spcBef>
                <a:spcPts val="560"/>
              </a:spcBef>
              <a:spcAft>
                <a:spcPts val="0"/>
              </a:spcAft>
              <a:buClr>
                <a:schemeClr val="accent1"/>
              </a:buClr>
              <a:buSzPts val="1960"/>
              <a:buFont typeface="Noto Sans Symbols"/>
              <a:buChar char="✕"/>
            </a:pPr>
            <a:r>
              <a:rPr b="0" i="0" lang="en-US" sz="2800" u="none">
                <a:solidFill>
                  <a:schemeClr val="dk2"/>
                </a:solidFill>
                <a:latin typeface="Source Sans Pro"/>
                <a:ea typeface="Source Sans Pro"/>
                <a:cs typeface="Source Sans Pro"/>
                <a:sym typeface="Source Sans Pro"/>
              </a:rPr>
              <a:t>C. Plymouth</a:t>
            </a:r>
            <a:endParaRPr/>
          </a:p>
          <a:p>
            <a:pPr indent="-342900" lvl="0" marL="342900" marR="0" rtl="0" algn="l">
              <a:lnSpc>
                <a:spcPct val="100000"/>
              </a:lnSpc>
              <a:spcBef>
                <a:spcPts val="560"/>
              </a:spcBef>
              <a:spcAft>
                <a:spcPts val="0"/>
              </a:spcAft>
              <a:buClr>
                <a:schemeClr val="accent1"/>
              </a:buClr>
              <a:buSzPts val="1960"/>
              <a:buFont typeface="Noto Sans Symbols"/>
              <a:buChar char="✕"/>
            </a:pPr>
            <a:r>
              <a:rPr b="0" i="0" lang="en-US" sz="2800" u="none">
                <a:solidFill>
                  <a:schemeClr val="dk2"/>
                </a:solidFill>
                <a:latin typeface="Source Sans Pro"/>
                <a:ea typeface="Source Sans Pro"/>
                <a:cs typeface="Source Sans Pro"/>
                <a:sym typeface="Source Sans Pro"/>
              </a:rPr>
              <a:t>D. Massachusetts</a:t>
            </a:r>
            <a:endParaRPr/>
          </a:p>
          <a:p>
            <a:pPr indent="-342900" lvl="0" marL="342900" marR="0" rtl="0" algn="l">
              <a:lnSpc>
                <a:spcPct val="100000"/>
              </a:lnSpc>
              <a:spcBef>
                <a:spcPts val="560"/>
              </a:spcBef>
              <a:spcAft>
                <a:spcPts val="0"/>
              </a:spcAft>
              <a:buClr>
                <a:schemeClr val="accent1"/>
              </a:buClr>
              <a:buSzPts val="1960"/>
              <a:buFont typeface="Noto Sans Symbols"/>
              <a:buChar char="✕"/>
            </a:pPr>
            <a:r>
              <a:rPr b="0" i="0" lang="en-US" sz="2800" u="none">
                <a:solidFill>
                  <a:schemeClr val="dk2"/>
                </a:solidFill>
                <a:latin typeface="Source Sans Pro"/>
                <a:ea typeface="Source Sans Pro"/>
                <a:cs typeface="Source Sans Pro"/>
                <a:sym typeface="Source Sans Pro"/>
              </a:rPr>
              <a:t>E. Pennsylvania</a:t>
            </a:r>
            <a:endParaRPr/>
          </a:p>
        </p:txBody>
      </p:sp>
      <p:sp>
        <p:nvSpPr>
          <p:cNvPr id="393" name="Google Shape;393;p50"/>
          <p:cNvSpPr txBox="1"/>
          <p:nvPr>
            <p:ph idx="2" type="body"/>
          </p:nvPr>
        </p:nvSpPr>
        <p:spPr>
          <a:xfrm>
            <a:off x="4648200" y="1600200"/>
            <a:ext cx="4343400" cy="47244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accent1"/>
              </a:buClr>
              <a:buSzPts val="1960"/>
              <a:buFont typeface="Noto Sans Symbols"/>
              <a:buChar char="✕"/>
            </a:pPr>
            <a:r>
              <a:rPr b="0" i="0" lang="en-US" sz="2800" u="none">
                <a:solidFill>
                  <a:schemeClr val="dk2"/>
                </a:solidFill>
                <a:latin typeface="Source Sans Pro"/>
                <a:ea typeface="Source Sans Pro"/>
                <a:cs typeface="Source Sans Pro"/>
                <a:sym typeface="Source Sans Pro"/>
              </a:rPr>
              <a:t>1. Pilgrim Separatists</a:t>
            </a:r>
            <a:endParaRPr/>
          </a:p>
          <a:p>
            <a:pPr indent="-342900" lvl="0" marL="342900" marR="0" rtl="0" algn="l">
              <a:lnSpc>
                <a:spcPct val="100000"/>
              </a:lnSpc>
              <a:spcBef>
                <a:spcPts val="560"/>
              </a:spcBef>
              <a:spcAft>
                <a:spcPts val="0"/>
              </a:spcAft>
              <a:buClr>
                <a:schemeClr val="accent1"/>
              </a:buClr>
              <a:buSzPts val="1960"/>
              <a:buFont typeface="Noto Sans Symbols"/>
              <a:buChar char="✕"/>
            </a:pPr>
            <a:r>
              <a:rPr b="0" i="0" lang="en-US" sz="2800" u="none">
                <a:solidFill>
                  <a:schemeClr val="dk2"/>
                </a:solidFill>
                <a:latin typeface="Source Sans Pro"/>
                <a:ea typeface="Source Sans Pro"/>
                <a:cs typeface="Source Sans Pro"/>
                <a:sym typeface="Source Sans Pro"/>
              </a:rPr>
              <a:t>2. Puritans</a:t>
            </a:r>
            <a:endParaRPr/>
          </a:p>
          <a:p>
            <a:pPr indent="-342900" lvl="0" marL="342900" marR="0" rtl="0" algn="l">
              <a:lnSpc>
                <a:spcPct val="100000"/>
              </a:lnSpc>
              <a:spcBef>
                <a:spcPts val="560"/>
              </a:spcBef>
              <a:spcAft>
                <a:spcPts val="0"/>
              </a:spcAft>
              <a:buClr>
                <a:schemeClr val="accent1"/>
              </a:buClr>
              <a:buSzPts val="1960"/>
              <a:buFont typeface="Noto Sans Symbols"/>
              <a:buChar char="✕"/>
            </a:pPr>
            <a:r>
              <a:rPr b="0" i="0" lang="en-US" sz="2800" u="none">
                <a:solidFill>
                  <a:schemeClr val="dk2"/>
                </a:solidFill>
                <a:latin typeface="Source Sans Pro"/>
                <a:ea typeface="Source Sans Pro"/>
                <a:cs typeface="Source Sans Pro"/>
                <a:sym typeface="Source Sans Pro"/>
              </a:rPr>
              <a:t>3. Quakers</a:t>
            </a:r>
            <a:endParaRPr/>
          </a:p>
          <a:p>
            <a:pPr indent="-342900" lvl="0" marL="342900" marR="0" rtl="0" algn="l">
              <a:lnSpc>
                <a:spcPct val="100000"/>
              </a:lnSpc>
              <a:spcBef>
                <a:spcPts val="560"/>
              </a:spcBef>
              <a:spcAft>
                <a:spcPts val="0"/>
              </a:spcAft>
              <a:buClr>
                <a:schemeClr val="accent1"/>
              </a:buClr>
              <a:buSzPts val="1960"/>
              <a:buFont typeface="Noto Sans Symbols"/>
              <a:buChar char="✕"/>
            </a:pPr>
            <a:r>
              <a:rPr b="0" i="0" lang="en-US" sz="2800" u="none">
                <a:solidFill>
                  <a:schemeClr val="dk2"/>
                </a:solidFill>
                <a:latin typeface="Source Sans Pro"/>
                <a:ea typeface="Source Sans Pro"/>
                <a:cs typeface="Source Sans Pro"/>
                <a:sym typeface="Source Sans Pro"/>
              </a:rPr>
              <a:t>4. Members of a Joint-Stock Corporation</a:t>
            </a:r>
            <a:endParaRPr/>
          </a:p>
          <a:p>
            <a:pPr indent="-342900" lvl="0" marL="342900" marR="0" rtl="0" algn="l">
              <a:lnSpc>
                <a:spcPct val="100000"/>
              </a:lnSpc>
              <a:spcBef>
                <a:spcPts val="560"/>
              </a:spcBef>
              <a:spcAft>
                <a:spcPts val="0"/>
              </a:spcAft>
              <a:buClr>
                <a:schemeClr val="accent1"/>
              </a:buClr>
              <a:buSzPts val="1960"/>
              <a:buFont typeface="Noto Sans Symbols"/>
              <a:buChar char="✕"/>
            </a:pPr>
            <a:r>
              <a:rPr b="0" i="0" lang="en-US" sz="2800" u="none">
                <a:solidFill>
                  <a:schemeClr val="dk2"/>
                </a:solidFill>
                <a:latin typeface="Source Sans Pro"/>
                <a:ea typeface="Source Sans Pro"/>
                <a:cs typeface="Source Sans Pro"/>
                <a:sym typeface="Source Sans Pro"/>
              </a:rPr>
              <a:t>5. Colonists from Barbados</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7" name="Shape 397"/>
        <p:cNvGrpSpPr/>
        <p:nvPr/>
      </p:nvGrpSpPr>
      <p:grpSpPr>
        <a:xfrm>
          <a:off x="0" y="0"/>
          <a:ext cx="0" cy="0"/>
          <a:chOff x="0" y="0"/>
          <a:chExt cx="0" cy="0"/>
        </a:xfrm>
      </p:grpSpPr>
      <p:sp>
        <p:nvSpPr>
          <p:cNvPr id="398" name="Google Shape;398;p51"/>
          <p:cNvSpPr txBox="1"/>
          <p:nvPr>
            <p:ph idx="4294967295" type="title"/>
          </p:nvPr>
        </p:nvSpPr>
        <p:spPr>
          <a:xfrm>
            <a:off x="109537" y="457200"/>
            <a:ext cx="8882062" cy="1122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2"/>
              </a:buClr>
              <a:buSzPts val="3600"/>
              <a:buFont typeface="Source Sans Pro"/>
              <a:buNone/>
            </a:pPr>
            <a:r>
              <a:rPr b="0" i="0" lang="en-US" sz="3600" u="none" cap="none" strike="noStrike">
                <a:solidFill>
                  <a:schemeClr val="dk2"/>
                </a:solidFill>
                <a:latin typeface="Source Sans Pro"/>
                <a:ea typeface="Source Sans Pro"/>
                <a:cs typeface="Source Sans Pro"/>
                <a:sym typeface="Source Sans Pro"/>
              </a:rPr>
              <a:t>REVIEW FACTUAL QUESTIONS</a:t>
            </a:r>
            <a:endParaRPr b="0" i="0" sz="3600" u="none" cap="none" strike="noStrike">
              <a:solidFill>
                <a:schemeClr val="dk2"/>
              </a:solidFill>
              <a:latin typeface="Source Sans Pro"/>
              <a:ea typeface="Source Sans Pro"/>
              <a:cs typeface="Source Sans Pro"/>
              <a:sym typeface="Source Sans Pro"/>
            </a:endParaRPr>
          </a:p>
        </p:txBody>
      </p:sp>
      <p:sp>
        <p:nvSpPr>
          <p:cNvPr id="399" name="Google Shape;399;p51"/>
          <p:cNvSpPr txBox="1"/>
          <p:nvPr>
            <p:ph idx="1" type="body"/>
          </p:nvPr>
        </p:nvSpPr>
        <p:spPr>
          <a:xfrm>
            <a:off x="304800" y="1600200"/>
            <a:ext cx="4191000" cy="47244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accent1"/>
              </a:buClr>
              <a:buSzPts val="1960"/>
              <a:buFont typeface="Noto Sans Symbols"/>
              <a:buChar char="✕"/>
            </a:pPr>
            <a:r>
              <a:rPr b="0" i="0" lang="en-US" sz="2800" u="none">
                <a:solidFill>
                  <a:schemeClr val="dk2"/>
                </a:solidFill>
                <a:latin typeface="Source Sans Pro"/>
                <a:ea typeface="Source Sans Pro"/>
                <a:cs typeface="Source Sans Pro"/>
                <a:sym typeface="Source Sans Pro"/>
              </a:rPr>
              <a:t>Be able to match the main economic activity to the colony in which it took place as of the end of the 17</a:t>
            </a:r>
            <a:r>
              <a:rPr b="0" baseline="30000" i="0" lang="en-US" sz="2800" u="none">
                <a:solidFill>
                  <a:schemeClr val="dk2"/>
                </a:solidFill>
                <a:latin typeface="Source Sans Pro"/>
                <a:ea typeface="Source Sans Pro"/>
                <a:cs typeface="Source Sans Pro"/>
                <a:sym typeface="Source Sans Pro"/>
              </a:rPr>
              <a:t>th</a:t>
            </a:r>
            <a:r>
              <a:rPr b="0" i="0" lang="en-US" sz="2800" u="none">
                <a:solidFill>
                  <a:schemeClr val="dk2"/>
                </a:solidFill>
                <a:latin typeface="Source Sans Pro"/>
                <a:ea typeface="Source Sans Pro"/>
                <a:cs typeface="Source Sans Pro"/>
                <a:sym typeface="Source Sans Pro"/>
              </a:rPr>
              <a:t> Century</a:t>
            </a:r>
            <a:endParaRPr/>
          </a:p>
          <a:p>
            <a:pPr indent="-342900" lvl="0" marL="342900" marR="0" rtl="0" algn="l">
              <a:lnSpc>
                <a:spcPct val="100000"/>
              </a:lnSpc>
              <a:spcBef>
                <a:spcPts val="560"/>
              </a:spcBef>
              <a:spcAft>
                <a:spcPts val="0"/>
              </a:spcAft>
              <a:buClr>
                <a:schemeClr val="accent1"/>
              </a:buClr>
              <a:buSzPts val="1960"/>
              <a:buFont typeface="Noto Sans Symbols"/>
              <a:buChar char="✕"/>
            </a:pPr>
            <a:r>
              <a:rPr b="0" i="0" lang="en-US" sz="2800" u="none">
                <a:solidFill>
                  <a:schemeClr val="dk2"/>
                </a:solidFill>
                <a:latin typeface="Source Sans Pro"/>
                <a:ea typeface="Source Sans Pro"/>
                <a:cs typeface="Source Sans Pro"/>
                <a:sym typeface="Source Sans Pro"/>
              </a:rPr>
              <a:t>A. Virginia</a:t>
            </a:r>
            <a:endParaRPr/>
          </a:p>
          <a:p>
            <a:pPr indent="-342900" lvl="0" marL="342900" marR="0" rtl="0" algn="l">
              <a:lnSpc>
                <a:spcPct val="100000"/>
              </a:lnSpc>
              <a:spcBef>
                <a:spcPts val="560"/>
              </a:spcBef>
              <a:spcAft>
                <a:spcPts val="0"/>
              </a:spcAft>
              <a:buClr>
                <a:schemeClr val="accent1"/>
              </a:buClr>
              <a:buSzPts val="1960"/>
              <a:buFont typeface="Noto Sans Symbols"/>
              <a:buChar char="✕"/>
            </a:pPr>
            <a:r>
              <a:rPr b="0" i="0" lang="en-US" sz="2800" u="none">
                <a:solidFill>
                  <a:schemeClr val="dk2"/>
                </a:solidFill>
                <a:latin typeface="Source Sans Pro"/>
                <a:ea typeface="Source Sans Pro"/>
                <a:cs typeface="Source Sans Pro"/>
                <a:sym typeface="Source Sans Pro"/>
              </a:rPr>
              <a:t>B. South Carolina</a:t>
            </a:r>
            <a:endParaRPr/>
          </a:p>
          <a:p>
            <a:pPr indent="-342900" lvl="0" marL="342900" marR="0" rtl="0" algn="l">
              <a:lnSpc>
                <a:spcPct val="100000"/>
              </a:lnSpc>
              <a:spcBef>
                <a:spcPts val="560"/>
              </a:spcBef>
              <a:spcAft>
                <a:spcPts val="0"/>
              </a:spcAft>
              <a:buClr>
                <a:schemeClr val="accent1"/>
              </a:buClr>
              <a:buSzPts val="1960"/>
              <a:buFont typeface="Noto Sans Symbols"/>
              <a:buChar char="✕"/>
            </a:pPr>
            <a:r>
              <a:rPr b="0" i="0" lang="en-US" sz="2800" u="none">
                <a:solidFill>
                  <a:schemeClr val="dk2"/>
                </a:solidFill>
                <a:latin typeface="Source Sans Pro"/>
                <a:ea typeface="Source Sans Pro"/>
                <a:cs typeface="Source Sans Pro"/>
                <a:sym typeface="Source Sans Pro"/>
              </a:rPr>
              <a:t>C. New England</a:t>
            </a:r>
            <a:endParaRPr/>
          </a:p>
          <a:p>
            <a:pPr indent="-342900" lvl="0" marL="342900" marR="0" rtl="0" algn="l">
              <a:lnSpc>
                <a:spcPct val="100000"/>
              </a:lnSpc>
              <a:spcBef>
                <a:spcPts val="560"/>
              </a:spcBef>
              <a:spcAft>
                <a:spcPts val="0"/>
              </a:spcAft>
              <a:buClr>
                <a:schemeClr val="accent1"/>
              </a:buClr>
              <a:buSzPts val="1960"/>
              <a:buFont typeface="Noto Sans Symbols"/>
              <a:buChar char="✕"/>
            </a:pPr>
            <a:r>
              <a:rPr b="0" i="0" lang="en-US" sz="2800" u="none">
                <a:solidFill>
                  <a:schemeClr val="dk2"/>
                </a:solidFill>
                <a:latin typeface="Source Sans Pro"/>
                <a:ea typeface="Source Sans Pro"/>
                <a:cs typeface="Source Sans Pro"/>
                <a:sym typeface="Source Sans Pro"/>
              </a:rPr>
              <a:t>D. Pennsylvania</a:t>
            </a:r>
            <a:endParaRPr/>
          </a:p>
        </p:txBody>
      </p:sp>
      <p:sp>
        <p:nvSpPr>
          <p:cNvPr id="400" name="Google Shape;400;p51"/>
          <p:cNvSpPr txBox="1"/>
          <p:nvPr>
            <p:ph idx="2" type="body"/>
          </p:nvPr>
        </p:nvSpPr>
        <p:spPr>
          <a:xfrm>
            <a:off x="4648200" y="1600200"/>
            <a:ext cx="4343400" cy="47244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accent1"/>
              </a:buClr>
              <a:buSzPts val="1960"/>
              <a:buFont typeface="Noto Sans Symbols"/>
              <a:buChar char="✕"/>
            </a:pPr>
            <a:r>
              <a:rPr b="0" i="0" lang="en-US" sz="2800" u="none">
                <a:solidFill>
                  <a:schemeClr val="dk2"/>
                </a:solidFill>
                <a:latin typeface="Source Sans Pro"/>
                <a:ea typeface="Source Sans Pro"/>
                <a:cs typeface="Source Sans Pro"/>
                <a:sym typeface="Source Sans Pro"/>
              </a:rPr>
              <a:t>1. Production of rice and indigo</a:t>
            </a:r>
            <a:endParaRPr/>
          </a:p>
          <a:p>
            <a:pPr indent="-342900" lvl="0" marL="342900" marR="0" rtl="0" algn="l">
              <a:lnSpc>
                <a:spcPct val="100000"/>
              </a:lnSpc>
              <a:spcBef>
                <a:spcPts val="560"/>
              </a:spcBef>
              <a:spcAft>
                <a:spcPts val="0"/>
              </a:spcAft>
              <a:buClr>
                <a:schemeClr val="accent1"/>
              </a:buClr>
              <a:buSzPts val="1960"/>
              <a:buFont typeface="Noto Sans Symbols"/>
              <a:buChar char="✕"/>
            </a:pPr>
            <a:r>
              <a:rPr b="0" i="0" lang="en-US" sz="2800" u="none">
                <a:solidFill>
                  <a:schemeClr val="dk2"/>
                </a:solidFill>
                <a:latin typeface="Source Sans Pro"/>
                <a:ea typeface="Source Sans Pro"/>
                <a:cs typeface="Source Sans Pro"/>
                <a:sym typeface="Source Sans Pro"/>
              </a:rPr>
              <a:t>2. Tobacco</a:t>
            </a:r>
            <a:endParaRPr/>
          </a:p>
          <a:p>
            <a:pPr indent="-342900" lvl="0" marL="342900" marR="0" rtl="0" algn="l">
              <a:lnSpc>
                <a:spcPct val="100000"/>
              </a:lnSpc>
              <a:spcBef>
                <a:spcPts val="560"/>
              </a:spcBef>
              <a:spcAft>
                <a:spcPts val="0"/>
              </a:spcAft>
              <a:buClr>
                <a:schemeClr val="accent1"/>
              </a:buClr>
              <a:buSzPts val="1960"/>
              <a:buFont typeface="Noto Sans Symbols"/>
              <a:buChar char="✕"/>
            </a:pPr>
            <a:r>
              <a:rPr b="0" i="0" lang="en-US" sz="2800" u="none">
                <a:solidFill>
                  <a:schemeClr val="dk2"/>
                </a:solidFill>
                <a:latin typeface="Source Sans Pro"/>
                <a:ea typeface="Source Sans Pro"/>
                <a:cs typeface="Source Sans Pro"/>
                <a:sym typeface="Source Sans Pro"/>
              </a:rPr>
              <a:t>3. Diverse economy including shipping and agriculture</a:t>
            </a:r>
            <a:endParaRPr/>
          </a:p>
          <a:p>
            <a:pPr indent="-342900" lvl="0" marL="342900" marR="0" rtl="0" algn="l">
              <a:lnSpc>
                <a:spcPct val="100000"/>
              </a:lnSpc>
              <a:spcBef>
                <a:spcPts val="560"/>
              </a:spcBef>
              <a:spcAft>
                <a:spcPts val="0"/>
              </a:spcAft>
              <a:buClr>
                <a:schemeClr val="accent1"/>
              </a:buClr>
              <a:buSzPts val="1960"/>
              <a:buFont typeface="Noto Sans Symbols"/>
              <a:buChar char="✕"/>
            </a:pPr>
            <a:r>
              <a:rPr b="0" i="0" lang="en-US" sz="2800" u="none">
                <a:solidFill>
                  <a:schemeClr val="dk2"/>
                </a:solidFill>
                <a:latin typeface="Source Sans Pro"/>
                <a:ea typeface="Source Sans Pro"/>
                <a:cs typeface="Source Sans Pro"/>
                <a:sym typeface="Source Sans Pro"/>
              </a:rPr>
              <a:t>4. Agriculture</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0" name="Shape 200"/>
        <p:cNvGrpSpPr/>
        <p:nvPr/>
      </p:nvGrpSpPr>
      <p:grpSpPr>
        <a:xfrm>
          <a:off x="0" y="0"/>
          <a:ext cx="0" cy="0"/>
          <a:chOff x="0" y="0"/>
          <a:chExt cx="0" cy="0"/>
        </a:xfrm>
      </p:grpSpPr>
      <p:sp>
        <p:nvSpPr>
          <p:cNvPr id="201" name="Google Shape;201;p25"/>
          <p:cNvSpPr txBox="1"/>
          <p:nvPr>
            <p:ph idx="4294967295" type="title"/>
          </p:nvPr>
        </p:nvSpPr>
        <p:spPr>
          <a:xfrm>
            <a:off x="139700" y="274637"/>
            <a:ext cx="8851900" cy="145732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2"/>
              </a:buClr>
              <a:buSzPts val="3240"/>
              <a:buFont typeface="Source Sans Pro"/>
              <a:buNone/>
            </a:pPr>
            <a:r>
              <a:rPr b="0" i="0" lang="en-US" sz="3240" u="none" cap="none" strike="noStrike">
                <a:solidFill>
                  <a:schemeClr val="dk2"/>
                </a:solidFill>
                <a:latin typeface="Source Sans Pro"/>
                <a:ea typeface="Source Sans Pro"/>
                <a:cs typeface="Source Sans Pro"/>
                <a:sym typeface="Source Sans Pro"/>
              </a:rPr>
              <a:t>PROTESTANTISM AND THE CHURCH OF ENGLAND</a:t>
            </a:r>
            <a:endParaRPr b="0" i="0" sz="3240" u="none" cap="none" strike="noStrike">
              <a:solidFill>
                <a:schemeClr val="dk2"/>
              </a:solidFill>
              <a:latin typeface="Source Sans Pro"/>
              <a:ea typeface="Source Sans Pro"/>
              <a:cs typeface="Source Sans Pro"/>
              <a:sym typeface="Source Sans Pro"/>
            </a:endParaRPr>
          </a:p>
        </p:txBody>
      </p:sp>
      <p:sp>
        <p:nvSpPr>
          <p:cNvPr id="202" name="Google Shape;202;p25"/>
          <p:cNvSpPr txBox="1"/>
          <p:nvPr>
            <p:ph idx="1" type="body"/>
          </p:nvPr>
        </p:nvSpPr>
        <p:spPr>
          <a:xfrm>
            <a:off x="304800" y="1600200"/>
            <a:ext cx="4191000" cy="4724400"/>
          </a:xfrm>
          <a:prstGeom prst="rect">
            <a:avLst/>
          </a:prstGeom>
          <a:noFill/>
          <a:ln>
            <a:noFill/>
          </a:ln>
        </p:spPr>
        <p:txBody>
          <a:bodyPr anchorCtr="0" anchor="t" bIns="45700" lIns="91425" spcFirstLastPara="1" rIns="91425" wrap="square" tIns="45700">
            <a:noAutofit/>
          </a:bodyPr>
          <a:lstStyle/>
          <a:p>
            <a:pPr indent="-200660" lvl="0" marL="342900" marR="0" rtl="0" algn="l">
              <a:spcBef>
                <a:spcPts val="0"/>
              </a:spcBef>
              <a:spcAft>
                <a:spcPts val="0"/>
              </a:spcAft>
              <a:buClr>
                <a:schemeClr val="accent1"/>
              </a:buClr>
              <a:buSzPts val="2240"/>
              <a:buFont typeface="Noto Sans Symbols"/>
              <a:buNone/>
            </a:pPr>
            <a:r>
              <a:t/>
            </a:r>
            <a:endParaRPr sz="3200">
              <a:solidFill>
                <a:schemeClr val="dk2"/>
              </a:solidFill>
              <a:latin typeface="Source Sans Pro"/>
              <a:ea typeface="Source Sans Pro"/>
              <a:cs typeface="Source Sans Pro"/>
              <a:sym typeface="Source Sans Pro"/>
            </a:endParaRPr>
          </a:p>
        </p:txBody>
      </p:sp>
      <p:sp>
        <p:nvSpPr>
          <p:cNvPr id="203" name="Google Shape;203;p25"/>
          <p:cNvSpPr txBox="1"/>
          <p:nvPr>
            <p:ph idx="2" type="body"/>
          </p:nvPr>
        </p:nvSpPr>
        <p:spPr>
          <a:xfrm>
            <a:off x="4648200" y="1600200"/>
            <a:ext cx="4343400" cy="47244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accent1"/>
              </a:buClr>
              <a:buSzPts val="1960"/>
              <a:buFont typeface="Noto Sans Symbols"/>
              <a:buChar char="✕"/>
            </a:pPr>
            <a:r>
              <a:rPr b="0" i="0" lang="en-US" sz="2800" u="none">
                <a:solidFill>
                  <a:schemeClr val="dk2"/>
                </a:solidFill>
                <a:latin typeface="Source Sans Pro"/>
                <a:ea typeface="Source Sans Pro"/>
                <a:cs typeface="Source Sans Pro"/>
                <a:sym typeface="Source Sans Pro"/>
              </a:rPr>
              <a:t>Henry VIII ushered in an unusual Protestant Reformation in 1534.</a:t>
            </a:r>
            <a:endParaRPr/>
          </a:p>
          <a:p>
            <a:pPr indent="-342900" lvl="0" marL="342900" marR="0" rtl="0" algn="l">
              <a:lnSpc>
                <a:spcPct val="100000"/>
              </a:lnSpc>
              <a:spcBef>
                <a:spcPts val="560"/>
              </a:spcBef>
              <a:spcAft>
                <a:spcPts val="0"/>
              </a:spcAft>
              <a:buClr>
                <a:schemeClr val="accent1"/>
              </a:buClr>
              <a:buSzPts val="1960"/>
              <a:buFont typeface="Noto Sans Symbols"/>
              <a:buChar char="✕"/>
            </a:pPr>
            <a:r>
              <a:rPr b="0" i="0" lang="en-US" sz="2800" u="none">
                <a:solidFill>
                  <a:schemeClr val="dk2"/>
                </a:solidFill>
                <a:latin typeface="Source Sans Pro"/>
                <a:ea typeface="Source Sans Pro"/>
                <a:cs typeface="Source Sans Pro"/>
                <a:sym typeface="Source Sans Pro"/>
              </a:rPr>
              <a:t>People who wanted to purify the Church of England from its Catholic vestiges are known as Puritans.</a:t>
            </a:r>
            <a:endParaRPr/>
          </a:p>
        </p:txBody>
      </p:sp>
      <p:pic>
        <p:nvPicPr>
          <p:cNvPr id="204" name="Google Shape;204;p25"/>
          <p:cNvPicPr preferRelativeResize="0"/>
          <p:nvPr/>
        </p:nvPicPr>
        <p:blipFill rotWithShape="1">
          <a:blip r:embed="rId3">
            <a:alphaModFix/>
          </a:blip>
          <a:srcRect b="0" l="0" r="0" t="0"/>
          <a:stretch/>
        </p:blipFill>
        <p:spPr>
          <a:xfrm>
            <a:off x="769937" y="1466850"/>
            <a:ext cx="3011487" cy="5183187"/>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4" name="Shape 404"/>
        <p:cNvGrpSpPr/>
        <p:nvPr/>
      </p:nvGrpSpPr>
      <p:grpSpPr>
        <a:xfrm>
          <a:off x="0" y="0"/>
          <a:ext cx="0" cy="0"/>
          <a:chOff x="0" y="0"/>
          <a:chExt cx="0" cy="0"/>
        </a:xfrm>
      </p:grpSpPr>
      <p:sp>
        <p:nvSpPr>
          <p:cNvPr id="405" name="Google Shape;405;p52"/>
          <p:cNvSpPr txBox="1"/>
          <p:nvPr>
            <p:ph idx="4294967295" type="title"/>
          </p:nvPr>
        </p:nvSpPr>
        <p:spPr>
          <a:xfrm>
            <a:off x="109537" y="457200"/>
            <a:ext cx="8882062" cy="1122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2"/>
              </a:buClr>
              <a:buSzPts val="3600"/>
              <a:buFont typeface="Source Sans Pro"/>
              <a:buNone/>
            </a:pPr>
            <a:r>
              <a:rPr b="0" i="0" lang="en-US" sz="3600" u="none" cap="none" strike="noStrike">
                <a:solidFill>
                  <a:schemeClr val="dk2"/>
                </a:solidFill>
                <a:latin typeface="Source Sans Pro"/>
                <a:ea typeface="Source Sans Pro"/>
                <a:cs typeface="Source Sans Pro"/>
                <a:sym typeface="Source Sans Pro"/>
              </a:rPr>
              <a:t>REVIEW FACTUAL QUESTIONS</a:t>
            </a:r>
            <a:endParaRPr b="0" i="0" sz="3600" u="none" cap="none" strike="noStrike">
              <a:solidFill>
                <a:schemeClr val="dk2"/>
              </a:solidFill>
              <a:latin typeface="Source Sans Pro"/>
              <a:ea typeface="Source Sans Pro"/>
              <a:cs typeface="Source Sans Pro"/>
              <a:sym typeface="Source Sans Pro"/>
            </a:endParaRPr>
          </a:p>
        </p:txBody>
      </p:sp>
      <p:sp>
        <p:nvSpPr>
          <p:cNvPr id="406" name="Google Shape;406;p52"/>
          <p:cNvSpPr txBox="1"/>
          <p:nvPr>
            <p:ph idx="1" type="body"/>
          </p:nvPr>
        </p:nvSpPr>
        <p:spPr>
          <a:xfrm>
            <a:off x="304800" y="1600200"/>
            <a:ext cx="4191000" cy="47244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accent1"/>
              </a:buClr>
              <a:buSzPts val="1960"/>
              <a:buFont typeface="Noto Sans Symbols"/>
              <a:buChar char="✕"/>
            </a:pPr>
            <a:r>
              <a:rPr b="0" i="0" lang="en-US" sz="2800" u="none">
                <a:solidFill>
                  <a:schemeClr val="dk2"/>
                </a:solidFill>
                <a:latin typeface="Source Sans Pro"/>
                <a:ea typeface="Source Sans Pro"/>
                <a:cs typeface="Source Sans Pro"/>
                <a:sym typeface="Source Sans Pro"/>
              </a:rPr>
              <a:t>Match the colony to the social groups in which colonists arrived during the 17</a:t>
            </a:r>
            <a:r>
              <a:rPr b="0" baseline="30000" i="0" lang="en-US" sz="2800" u="none">
                <a:solidFill>
                  <a:schemeClr val="dk2"/>
                </a:solidFill>
                <a:latin typeface="Source Sans Pro"/>
                <a:ea typeface="Source Sans Pro"/>
                <a:cs typeface="Source Sans Pro"/>
                <a:sym typeface="Source Sans Pro"/>
              </a:rPr>
              <a:t>th</a:t>
            </a:r>
            <a:r>
              <a:rPr b="0" i="0" lang="en-US" sz="2800" u="none">
                <a:solidFill>
                  <a:schemeClr val="dk2"/>
                </a:solidFill>
                <a:latin typeface="Source Sans Pro"/>
                <a:ea typeface="Source Sans Pro"/>
                <a:cs typeface="Source Sans Pro"/>
                <a:sym typeface="Source Sans Pro"/>
              </a:rPr>
              <a:t> century</a:t>
            </a:r>
            <a:endParaRPr/>
          </a:p>
          <a:p>
            <a:pPr indent="-342900" lvl="0" marL="342900" marR="0" rtl="0" algn="l">
              <a:lnSpc>
                <a:spcPct val="100000"/>
              </a:lnSpc>
              <a:spcBef>
                <a:spcPts val="560"/>
              </a:spcBef>
              <a:spcAft>
                <a:spcPts val="0"/>
              </a:spcAft>
              <a:buClr>
                <a:schemeClr val="accent1"/>
              </a:buClr>
              <a:buSzPts val="1960"/>
              <a:buFont typeface="Noto Sans Symbols"/>
              <a:buChar char="✕"/>
            </a:pPr>
            <a:r>
              <a:rPr b="0" i="0" lang="en-US" sz="2800" u="none">
                <a:solidFill>
                  <a:schemeClr val="dk2"/>
                </a:solidFill>
                <a:latin typeface="Source Sans Pro"/>
                <a:ea typeface="Source Sans Pro"/>
                <a:cs typeface="Source Sans Pro"/>
                <a:sym typeface="Source Sans Pro"/>
              </a:rPr>
              <a:t>A. Virginia</a:t>
            </a:r>
            <a:endParaRPr/>
          </a:p>
          <a:p>
            <a:pPr indent="-342900" lvl="0" marL="342900" marR="0" rtl="0" algn="l">
              <a:lnSpc>
                <a:spcPct val="100000"/>
              </a:lnSpc>
              <a:spcBef>
                <a:spcPts val="560"/>
              </a:spcBef>
              <a:spcAft>
                <a:spcPts val="0"/>
              </a:spcAft>
              <a:buClr>
                <a:schemeClr val="accent1"/>
              </a:buClr>
              <a:buSzPts val="1960"/>
              <a:buFont typeface="Noto Sans Symbols"/>
              <a:buChar char="✕"/>
            </a:pPr>
            <a:r>
              <a:rPr b="0" i="0" lang="en-US" sz="2800" u="none">
                <a:solidFill>
                  <a:schemeClr val="dk2"/>
                </a:solidFill>
                <a:latin typeface="Source Sans Pro"/>
                <a:ea typeface="Source Sans Pro"/>
                <a:cs typeface="Source Sans Pro"/>
                <a:sym typeface="Source Sans Pro"/>
              </a:rPr>
              <a:t>B. South Carolina</a:t>
            </a:r>
            <a:endParaRPr/>
          </a:p>
          <a:p>
            <a:pPr indent="-342900" lvl="0" marL="342900" marR="0" rtl="0" algn="l">
              <a:lnSpc>
                <a:spcPct val="100000"/>
              </a:lnSpc>
              <a:spcBef>
                <a:spcPts val="560"/>
              </a:spcBef>
              <a:spcAft>
                <a:spcPts val="0"/>
              </a:spcAft>
              <a:buClr>
                <a:schemeClr val="accent1"/>
              </a:buClr>
              <a:buSzPts val="1960"/>
              <a:buFont typeface="Noto Sans Symbols"/>
              <a:buChar char="✕"/>
            </a:pPr>
            <a:r>
              <a:rPr b="0" i="0" lang="en-US" sz="2800" u="none">
                <a:solidFill>
                  <a:schemeClr val="dk2"/>
                </a:solidFill>
                <a:latin typeface="Source Sans Pro"/>
                <a:ea typeface="Source Sans Pro"/>
                <a:cs typeface="Source Sans Pro"/>
                <a:sym typeface="Source Sans Pro"/>
              </a:rPr>
              <a:t>C. New England</a:t>
            </a:r>
            <a:endParaRPr/>
          </a:p>
          <a:p>
            <a:pPr indent="-342900" lvl="0" marL="342900" marR="0" rtl="0" algn="l">
              <a:lnSpc>
                <a:spcPct val="100000"/>
              </a:lnSpc>
              <a:spcBef>
                <a:spcPts val="560"/>
              </a:spcBef>
              <a:spcAft>
                <a:spcPts val="0"/>
              </a:spcAft>
              <a:buClr>
                <a:schemeClr val="accent1"/>
              </a:buClr>
              <a:buSzPts val="1960"/>
              <a:buFont typeface="Noto Sans Symbols"/>
              <a:buChar char="✕"/>
            </a:pPr>
            <a:r>
              <a:rPr b="0" i="0" lang="en-US" sz="2800" u="none">
                <a:solidFill>
                  <a:schemeClr val="dk2"/>
                </a:solidFill>
                <a:latin typeface="Source Sans Pro"/>
                <a:ea typeface="Source Sans Pro"/>
                <a:cs typeface="Source Sans Pro"/>
                <a:sym typeface="Source Sans Pro"/>
              </a:rPr>
              <a:t>D. Pennsylvania</a:t>
            </a:r>
            <a:endParaRPr/>
          </a:p>
        </p:txBody>
      </p:sp>
      <p:sp>
        <p:nvSpPr>
          <p:cNvPr id="407" name="Google Shape;407;p52"/>
          <p:cNvSpPr txBox="1"/>
          <p:nvPr>
            <p:ph idx="2" type="body"/>
          </p:nvPr>
        </p:nvSpPr>
        <p:spPr>
          <a:xfrm>
            <a:off x="4648200" y="1600200"/>
            <a:ext cx="4343400" cy="47244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accent1"/>
              </a:buClr>
              <a:buSzPts val="1960"/>
              <a:buFont typeface="Noto Sans Symbols"/>
              <a:buChar char="✕"/>
            </a:pPr>
            <a:r>
              <a:rPr b="0" i="0" lang="en-US" sz="2800" u="none">
                <a:solidFill>
                  <a:schemeClr val="dk2"/>
                </a:solidFill>
                <a:latin typeface="Source Sans Pro"/>
                <a:ea typeface="Source Sans Pro"/>
                <a:cs typeface="Source Sans Pro"/>
                <a:sym typeface="Source Sans Pro"/>
              </a:rPr>
              <a:t>1. Complete families</a:t>
            </a:r>
            <a:endParaRPr/>
          </a:p>
          <a:p>
            <a:pPr indent="-342900" lvl="0" marL="342900" marR="0" rtl="0" algn="l">
              <a:lnSpc>
                <a:spcPct val="100000"/>
              </a:lnSpc>
              <a:spcBef>
                <a:spcPts val="560"/>
              </a:spcBef>
              <a:spcAft>
                <a:spcPts val="0"/>
              </a:spcAft>
              <a:buClr>
                <a:schemeClr val="accent1"/>
              </a:buClr>
              <a:buSzPts val="1960"/>
              <a:buFont typeface="Noto Sans Symbols"/>
              <a:buChar char="✕"/>
            </a:pPr>
            <a:r>
              <a:rPr b="0" i="0" lang="en-US" sz="2800" u="none">
                <a:solidFill>
                  <a:schemeClr val="dk2"/>
                </a:solidFill>
                <a:latin typeface="Source Sans Pro"/>
                <a:ea typeface="Source Sans Pro"/>
                <a:cs typeface="Source Sans Pro"/>
                <a:sym typeface="Source Sans Pro"/>
              </a:rPr>
              <a:t>2. Indentured servants</a:t>
            </a:r>
            <a:endParaRPr/>
          </a:p>
          <a:p>
            <a:pPr indent="-342900" lvl="0" marL="342900" marR="0" rtl="0" algn="l">
              <a:lnSpc>
                <a:spcPct val="100000"/>
              </a:lnSpc>
              <a:spcBef>
                <a:spcPts val="560"/>
              </a:spcBef>
              <a:spcAft>
                <a:spcPts val="0"/>
              </a:spcAft>
              <a:buClr>
                <a:schemeClr val="accent1"/>
              </a:buClr>
              <a:buSzPts val="1960"/>
              <a:buFont typeface="Noto Sans Symbols"/>
              <a:buChar char="✕"/>
            </a:pPr>
            <a:r>
              <a:rPr b="0" i="0" lang="en-US" sz="2800" u="none">
                <a:solidFill>
                  <a:schemeClr val="dk2"/>
                </a:solidFill>
                <a:latin typeface="Source Sans Pro"/>
                <a:ea typeface="Source Sans Pro"/>
                <a:cs typeface="Source Sans Pro"/>
                <a:sym typeface="Source Sans Pro"/>
              </a:rPr>
              <a:t>3. Established landowners from the Caribbean</a:t>
            </a:r>
            <a:endParaRPr/>
          </a:p>
          <a:p>
            <a:pPr indent="-342900" lvl="0" marL="342900" marR="0" rtl="0" algn="l">
              <a:lnSpc>
                <a:spcPct val="100000"/>
              </a:lnSpc>
              <a:spcBef>
                <a:spcPts val="560"/>
              </a:spcBef>
              <a:spcAft>
                <a:spcPts val="0"/>
              </a:spcAft>
              <a:buClr>
                <a:schemeClr val="accent1"/>
              </a:buClr>
              <a:buSzPts val="1960"/>
              <a:buFont typeface="Noto Sans Symbols"/>
              <a:buChar char="✕"/>
            </a:pPr>
            <a:r>
              <a:rPr b="0" i="0" lang="en-US" sz="2800" u="none">
                <a:solidFill>
                  <a:schemeClr val="dk2"/>
                </a:solidFill>
                <a:latin typeface="Source Sans Pro"/>
                <a:ea typeface="Source Sans Pro"/>
                <a:cs typeface="Source Sans Pro"/>
                <a:sym typeface="Source Sans Pro"/>
              </a:rPr>
              <a:t>4. Enslaved people</a:t>
            </a:r>
            <a:endParaRPr/>
          </a:p>
          <a:p>
            <a:pPr indent="-342900" lvl="0" marL="342900" marR="0" rtl="0" algn="l">
              <a:lnSpc>
                <a:spcPct val="100000"/>
              </a:lnSpc>
              <a:spcBef>
                <a:spcPts val="560"/>
              </a:spcBef>
              <a:spcAft>
                <a:spcPts val="0"/>
              </a:spcAft>
              <a:buClr>
                <a:schemeClr val="accent1"/>
              </a:buClr>
              <a:buSzPts val="1960"/>
              <a:buFont typeface="Noto Sans Symbols"/>
              <a:buChar char="✕"/>
            </a:pPr>
            <a:r>
              <a:rPr b="0" i="0" lang="en-US" sz="2800" u="none">
                <a:solidFill>
                  <a:schemeClr val="dk2"/>
                </a:solidFill>
                <a:latin typeface="Source Sans Pro"/>
                <a:ea typeface="Source Sans Pro"/>
                <a:cs typeface="Source Sans Pro"/>
                <a:sym typeface="Source Sans Pro"/>
              </a:rPr>
              <a:t>5. Religious dissidents</a:t>
            </a:r>
            <a:endParaRPr/>
          </a:p>
          <a:p>
            <a:pPr indent="-342900" lvl="0" marL="342900" marR="0" rtl="0" algn="l">
              <a:lnSpc>
                <a:spcPct val="100000"/>
              </a:lnSpc>
              <a:spcBef>
                <a:spcPts val="560"/>
              </a:spcBef>
              <a:spcAft>
                <a:spcPts val="0"/>
              </a:spcAft>
              <a:buClr>
                <a:schemeClr val="accent1"/>
              </a:buClr>
              <a:buSzPts val="1960"/>
              <a:buFont typeface="Noto Sans Symbols"/>
              <a:buChar char="✕"/>
            </a:pPr>
            <a:r>
              <a:rPr b="0" i="0" lang="en-US" sz="2800" u="none">
                <a:solidFill>
                  <a:schemeClr val="dk2"/>
                </a:solidFill>
                <a:latin typeface="Source Sans Pro"/>
                <a:ea typeface="Source Sans Pro"/>
                <a:cs typeface="Source Sans Pro"/>
                <a:sym typeface="Source Sans Pro"/>
              </a:rPr>
              <a:t>(Note: there is more than one answer to each)</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1" name="Shape 411"/>
        <p:cNvGrpSpPr/>
        <p:nvPr/>
      </p:nvGrpSpPr>
      <p:grpSpPr>
        <a:xfrm>
          <a:off x="0" y="0"/>
          <a:ext cx="0" cy="0"/>
          <a:chOff x="0" y="0"/>
          <a:chExt cx="0" cy="0"/>
        </a:xfrm>
      </p:grpSpPr>
      <p:sp>
        <p:nvSpPr>
          <p:cNvPr id="412" name="Google Shape;412;p53"/>
          <p:cNvSpPr txBox="1"/>
          <p:nvPr>
            <p:ph idx="4294967295" type="title"/>
          </p:nvPr>
        </p:nvSpPr>
        <p:spPr>
          <a:xfrm>
            <a:off x="109537" y="457200"/>
            <a:ext cx="8882062" cy="1122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2"/>
              </a:buClr>
              <a:buSzPts val="3600"/>
              <a:buFont typeface="Source Sans Pro"/>
              <a:buNone/>
            </a:pPr>
            <a:r>
              <a:rPr b="0" i="0" lang="en-US" sz="3600" u="none" cap="none" strike="noStrike">
                <a:solidFill>
                  <a:schemeClr val="dk2"/>
                </a:solidFill>
                <a:latin typeface="Source Sans Pro"/>
                <a:ea typeface="Source Sans Pro"/>
                <a:cs typeface="Source Sans Pro"/>
                <a:sym typeface="Source Sans Pro"/>
              </a:rPr>
              <a:t>REVIEW: FACTUAL QUESTIONS</a:t>
            </a:r>
            <a:endParaRPr b="0" i="0" sz="3600" u="none" cap="none" strike="noStrike">
              <a:solidFill>
                <a:schemeClr val="dk2"/>
              </a:solidFill>
              <a:latin typeface="Source Sans Pro"/>
              <a:ea typeface="Source Sans Pro"/>
              <a:cs typeface="Source Sans Pro"/>
              <a:sym typeface="Source Sans Pro"/>
            </a:endParaRPr>
          </a:p>
        </p:txBody>
      </p:sp>
      <p:sp>
        <p:nvSpPr>
          <p:cNvPr id="413" name="Google Shape;413;p53"/>
          <p:cNvSpPr txBox="1"/>
          <p:nvPr>
            <p:ph idx="1" type="body"/>
          </p:nvPr>
        </p:nvSpPr>
        <p:spPr>
          <a:xfrm>
            <a:off x="304800" y="1600200"/>
            <a:ext cx="4191000" cy="47244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accent1"/>
              </a:buClr>
              <a:buSzPts val="1960"/>
              <a:buFont typeface="Noto Sans Symbols"/>
              <a:buChar char="✕"/>
            </a:pPr>
            <a:r>
              <a:rPr b="0" i="0" lang="en-US" sz="2800" u="none">
                <a:solidFill>
                  <a:schemeClr val="dk2"/>
                </a:solidFill>
                <a:latin typeface="Source Sans Pro"/>
                <a:ea typeface="Source Sans Pro"/>
                <a:cs typeface="Source Sans Pro"/>
                <a:sym typeface="Source Sans Pro"/>
              </a:rPr>
              <a:t>When talking about commodities produced by indentured servants and slaves, why didn’t your instructor talk much about cotton?</a:t>
            </a:r>
            <a:endParaRPr/>
          </a:p>
        </p:txBody>
      </p:sp>
      <p:sp>
        <p:nvSpPr>
          <p:cNvPr id="414" name="Google Shape;414;p53"/>
          <p:cNvSpPr txBox="1"/>
          <p:nvPr>
            <p:ph idx="2" type="body"/>
          </p:nvPr>
        </p:nvSpPr>
        <p:spPr>
          <a:xfrm>
            <a:off x="4648200" y="1600200"/>
            <a:ext cx="4343400" cy="47244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accent1"/>
              </a:buClr>
              <a:buSzPts val="1960"/>
              <a:buFont typeface="Noto Sans Symbols"/>
              <a:buChar char="✕"/>
            </a:pPr>
            <a:r>
              <a:rPr b="0" i="0" lang="en-US" sz="2800" u="none">
                <a:solidFill>
                  <a:schemeClr val="dk2"/>
                </a:solidFill>
                <a:latin typeface="Source Sans Pro"/>
                <a:ea typeface="Source Sans Pro"/>
                <a:cs typeface="Source Sans Pro"/>
                <a:sym typeface="Source Sans Pro"/>
              </a:rPr>
              <a:t>What is the difference between an indentured servant and a slave?</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8" name="Shape 418"/>
        <p:cNvGrpSpPr/>
        <p:nvPr/>
      </p:nvGrpSpPr>
      <p:grpSpPr>
        <a:xfrm>
          <a:off x="0" y="0"/>
          <a:ext cx="0" cy="0"/>
          <a:chOff x="0" y="0"/>
          <a:chExt cx="0" cy="0"/>
        </a:xfrm>
      </p:grpSpPr>
      <p:sp>
        <p:nvSpPr>
          <p:cNvPr id="419" name="Google Shape;419;p54"/>
          <p:cNvSpPr txBox="1"/>
          <p:nvPr>
            <p:ph idx="4294967295" type="title"/>
          </p:nvPr>
        </p:nvSpPr>
        <p:spPr>
          <a:xfrm>
            <a:off x="109537" y="457200"/>
            <a:ext cx="8882062" cy="1122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2"/>
              </a:buClr>
              <a:buSzPts val="3600"/>
              <a:buFont typeface="Source Sans Pro"/>
              <a:buNone/>
            </a:pPr>
            <a:r>
              <a:rPr b="0" i="0" lang="en-US" sz="3600" u="none" cap="none" strike="noStrike">
                <a:solidFill>
                  <a:schemeClr val="dk2"/>
                </a:solidFill>
                <a:latin typeface="Source Sans Pro"/>
                <a:ea typeface="Source Sans Pro"/>
                <a:cs typeface="Source Sans Pro"/>
                <a:sym typeface="Source Sans Pro"/>
              </a:rPr>
              <a:t>BIG QUESTIONS FOR THE REST OF TODAY</a:t>
            </a:r>
            <a:endParaRPr b="0" i="0" sz="3600" u="none" cap="none" strike="noStrike">
              <a:solidFill>
                <a:schemeClr val="dk2"/>
              </a:solidFill>
              <a:latin typeface="Source Sans Pro"/>
              <a:ea typeface="Source Sans Pro"/>
              <a:cs typeface="Source Sans Pro"/>
              <a:sym typeface="Source Sans Pro"/>
            </a:endParaRPr>
          </a:p>
        </p:txBody>
      </p:sp>
      <p:sp>
        <p:nvSpPr>
          <p:cNvPr id="420" name="Google Shape;420;p54"/>
          <p:cNvSpPr txBox="1"/>
          <p:nvPr>
            <p:ph idx="1" type="body"/>
          </p:nvPr>
        </p:nvSpPr>
        <p:spPr>
          <a:xfrm>
            <a:off x="304800" y="1554162"/>
            <a:ext cx="8686800" cy="4525962"/>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accent1"/>
              </a:buClr>
              <a:buSzPts val="2240"/>
              <a:buFont typeface="Noto Sans Symbols"/>
              <a:buChar char="✕"/>
            </a:pPr>
            <a:r>
              <a:rPr b="0" i="0" lang="en-US" sz="3200" u="none">
                <a:solidFill>
                  <a:schemeClr val="dk2"/>
                </a:solidFill>
                <a:latin typeface="Source Sans Pro"/>
                <a:ea typeface="Source Sans Pro"/>
                <a:cs typeface="Source Sans Pro"/>
                <a:sym typeface="Source Sans Pro"/>
              </a:rPr>
              <a:t>1) What factors (political, economic and traditional sources of authority) held the American colonies in submission to the mother country?</a:t>
            </a:r>
            <a:endParaRPr/>
          </a:p>
          <a:p>
            <a:pPr indent="-342900" lvl="0" marL="342900" marR="0" rtl="0" algn="l">
              <a:lnSpc>
                <a:spcPct val="100000"/>
              </a:lnSpc>
              <a:spcBef>
                <a:spcPts val="640"/>
              </a:spcBef>
              <a:spcAft>
                <a:spcPts val="0"/>
              </a:spcAft>
              <a:buClr>
                <a:schemeClr val="accent1"/>
              </a:buClr>
              <a:buSzPts val="2240"/>
              <a:buFont typeface="Noto Sans Symbols"/>
              <a:buChar char="✕"/>
            </a:pPr>
            <a:r>
              <a:rPr b="0" i="0" lang="en-US" sz="3200" u="none">
                <a:solidFill>
                  <a:schemeClr val="dk2"/>
                </a:solidFill>
                <a:latin typeface="Source Sans Pro"/>
                <a:ea typeface="Source Sans Pro"/>
                <a:cs typeface="Source Sans Pro"/>
                <a:sym typeface="Source Sans Pro"/>
              </a:rPr>
              <a:t>2) Why did those factors begin to break down during the 18</a:t>
            </a:r>
            <a:r>
              <a:rPr b="0" baseline="30000" i="0" lang="en-US" sz="3200" u="none">
                <a:solidFill>
                  <a:schemeClr val="dk2"/>
                </a:solidFill>
                <a:latin typeface="Source Sans Pro"/>
                <a:ea typeface="Source Sans Pro"/>
                <a:cs typeface="Source Sans Pro"/>
                <a:sym typeface="Source Sans Pro"/>
              </a:rPr>
              <a:t>th</a:t>
            </a:r>
            <a:r>
              <a:rPr b="0" i="0" lang="en-US" sz="3200" u="none">
                <a:solidFill>
                  <a:schemeClr val="dk2"/>
                </a:solidFill>
                <a:latin typeface="Source Sans Pro"/>
                <a:ea typeface="Source Sans Pro"/>
                <a:cs typeface="Source Sans Pro"/>
                <a:sym typeface="Source Sans Pro"/>
              </a:rPr>
              <a:t> century?</a:t>
            </a:r>
            <a:endParaRPr/>
          </a:p>
          <a:p>
            <a:pPr indent="-342900" lvl="0" marL="342900" marR="0" rtl="0" algn="l">
              <a:lnSpc>
                <a:spcPct val="100000"/>
              </a:lnSpc>
              <a:spcBef>
                <a:spcPts val="640"/>
              </a:spcBef>
              <a:spcAft>
                <a:spcPts val="0"/>
              </a:spcAft>
              <a:buClr>
                <a:schemeClr val="accent1"/>
              </a:buClr>
              <a:buSzPts val="2240"/>
              <a:buFont typeface="Noto Sans Symbols"/>
              <a:buChar char="✕"/>
            </a:pPr>
            <a:r>
              <a:rPr b="0" i="0" lang="en-US" sz="3200" u="none">
                <a:solidFill>
                  <a:schemeClr val="dk2"/>
                </a:solidFill>
                <a:latin typeface="Source Sans Pro"/>
                <a:ea typeface="Source Sans Pro"/>
                <a:cs typeface="Source Sans Pro"/>
                <a:sym typeface="Source Sans Pro"/>
              </a:rPr>
              <a:t>3) How different was “the American” from “the Englishman” by the end of the Revolution?</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4" name="Shape 424"/>
        <p:cNvGrpSpPr/>
        <p:nvPr/>
      </p:nvGrpSpPr>
      <p:grpSpPr>
        <a:xfrm>
          <a:off x="0" y="0"/>
          <a:ext cx="0" cy="0"/>
          <a:chOff x="0" y="0"/>
          <a:chExt cx="0" cy="0"/>
        </a:xfrm>
      </p:grpSpPr>
      <p:sp>
        <p:nvSpPr>
          <p:cNvPr id="425" name="Google Shape;425;p55"/>
          <p:cNvSpPr txBox="1"/>
          <p:nvPr>
            <p:ph idx="4294967295" type="title"/>
          </p:nvPr>
        </p:nvSpPr>
        <p:spPr>
          <a:xfrm>
            <a:off x="-146050" y="457200"/>
            <a:ext cx="8882062" cy="1122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2"/>
              </a:buClr>
              <a:buSzPts val="3600"/>
              <a:buFont typeface="Source Sans Pro"/>
              <a:buNone/>
            </a:pPr>
            <a:r>
              <a:rPr b="0" i="0" lang="en-US" sz="3600" u="none" cap="none" strike="noStrike">
                <a:solidFill>
                  <a:schemeClr val="dk2"/>
                </a:solidFill>
                <a:latin typeface="Source Sans Pro"/>
                <a:ea typeface="Source Sans Pro"/>
                <a:cs typeface="Source Sans Pro"/>
                <a:sym typeface="Source Sans Pro"/>
              </a:rPr>
              <a:t>THE EUROPEAN ENLIGHTENMENT</a:t>
            </a:r>
            <a:endParaRPr b="0" i="0" sz="3600" u="none" cap="none" strike="noStrike">
              <a:solidFill>
                <a:schemeClr val="dk2"/>
              </a:solidFill>
              <a:latin typeface="Source Sans Pro"/>
              <a:ea typeface="Source Sans Pro"/>
              <a:cs typeface="Source Sans Pro"/>
              <a:sym typeface="Source Sans Pro"/>
            </a:endParaRPr>
          </a:p>
        </p:txBody>
      </p:sp>
      <p:sp>
        <p:nvSpPr>
          <p:cNvPr id="426" name="Google Shape;426;p55"/>
          <p:cNvSpPr txBox="1"/>
          <p:nvPr>
            <p:ph idx="1" type="body"/>
          </p:nvPr>
        </p:nvSpPr>
        <p:spPr>
          <a:xfrm>
            <a:off x="3867150" y="1898650"/>
            <a:ext cx="4616450" cy="3840162"/>
          </a:xfrm>
          <a:prstGeom prst="rect">
            <a:avLst/>
          </a:prstGeom>
          <a:noFill/>
          <a:ln>
            <a:noFill/>
          </a:ln>
        </p:spPr>
        <p:txBody>
          <a:bodyPr anchorCtr="0" anchor="t" bIns="45700" lIns="91425" spcFirstLastPara="1" rIns="91425" wrap="square" tIns="45700">
            <a:noAutofit/>
          </a:bodyPr>
          <a:lstStyle/>
          <a:p>
            <a:pPr indent="-200660" lvl="0" marL="342900" marR="0" rtl="0" algn="l">
              <a:spcBef>
                <a:spcPts val="0"/>
              </a:spcBef>
              <a:spcAft>
                <a:spcPts val="0"/>
              </a:spcAft>
              <a:buClr>
                <a:schemeClr val="accent1"/>
              </a:buClr>
              <a:buSzPts val="2240"/>
              <a:buFont typeface="Noto Sans Symbols"/>
              <a:buNone/>
            </a:pPr>
            <a:r>
              <a:t/>
            </a:r>
            <a:endParaRPr sz="3200">
              <a:solidFill>
                <a:schemeClr val="dk2"/>
              </a:solidFill>
              <a:latin typeface="Source Sans Pro"/>
              <a:ea typeface="Source Sans Pro"/>
              <a:cs typeface="Source Sans Pro"/>
              <a:sym typeface="Source Sans Pro"/>
            </a:endParaRPr>
          </a:p>
        </p:txBody>
      </p:sp>
      <p:pic>
        <p:nvPicPr>
          <p:cNvPr descr="newton-port2-75.jpg" id="427" name="Google Shape;427;p55"/>
          <p:cNvPicPr preferRelativeResize="0"/>
          <p:nvPr/>
        </p:nvPicPr>
        <p:blipFill rotWithShape="1">
          <a:blip r:embed="rId3">
            <a:alphaModFix/>
          </a:blip>
          <a:srcRect b="0" l="0" r="0" t="0"/>
          <a:stretch/>
        </p:blipFill>
        <p:spPr>
          <a:xfrm>
            <a:off x="357187" y="1257300"/>
            <a:ext cx="3505200" cy="4265612"/>
          </a:xfrm>
          <a:prstGeom prst="rect">
            <a:avLst/>
          </a:prstGeom>
          <a:noFill/>
          <a:ln>
            <a:noFill/>
          </a:ln>
        </p:spPr>
      </p:pic>
      <p:sp>
        <p:nvSpPr>
          <p:cNvPr id="428" name="Google Shape;428;p55"/>
          <p:cNvSpPr txBox="1"/>
          <p:nvPr/>
        </p:nvSpPr>
        <p:spPr>
          <a:xfrm>
            <a:off x="47625" y="5516562"/>
            <a:ext cx="4021137" cy="120173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Isaac Newton’s advances in Physics</a:t>
            </a:r>
            <a:endParaRPr/>
          </a:p>
          <a:p>
            <a:pPr indent="0" lvl="0" marL="0" marR="0" rtl="0" algn="l">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convinced Europeans that the natural</a:t>
            </a:r>
            <a:endParaRPr/>
          </a:p>
          <a:p>
            <a:pPr indent="0" lvl="0" marL="0" marR="0" rtl="0" algn="l">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world could be understood, and</a:t>
            </a:r>
            <a:endParaRPr/>
          </a:p>
          <a:p>
            <a:pPr indent="0" lvl="0" marL="0" marR="0" rtl="0" algn="l">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therefore manipulated.</a:t>
            </a:r>
            <a:endParaRPr/>
          </a:p>
        </p:txBody>
      </p:sp>
      <p:sp>
        <p:nvSpPr>
          <p:cNvPr id="429" name="Google Shape;429;p55"/>
          <p:cNvSpPr txBox="1"/>
          <p:nvPr/>
        </p:nvSpPr>
        <p:spPr>
          <a:xfrm>
            <a:off x="4325937" y="5502275"/>
            <a:ext cx="4868862" cy="92392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Locke argued that God had granted the ability</a:t>
            </a:r>
            <a:endParaRPr/>
          </a:p>
          <a:p>
            <a:pPr indent="0" lvl="0" marL="0" marR="0" rtl="0" algn="l">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to acquire knowledge which he could use to</a:t>
            </a:r>
            <a:endParaRPr/>
          </a:p>
          <a:p>
            <a:pPr indent="0" lvl="0" marL="0" marR="0" rtl="0" algn="l">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improve his position.</a:t>
            </a:r>
            <a:endParaRPr/>
          </a:p>
        </p:txBody>
      </p:sp>
      <p:pic>
        <p:nvPicPr>
          <p:cNvPr descr="john-locke.jpg" id="430" name="Google Shape;430;p55"/>
          <p:cNvPicPr preferRelativeResize="0"/>
          <p:nvPr/>
        </p:nvPicPr>
        <p:blipFill rotWithShape="1">
          <a:blip r:embed="rId4">
            <a:alphaModFix/>
          </a:blip>
          <a:srcRect b="0" l="0" r="0" t="0"/>
          <a:stretch/>
        </p:blipFill>
        <p:spPr>
          <a:xfrm>
            <a:off x="4767262" y="1257300"/>
            <a:ext cx="3452812" cy="433705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4" name="Shape 434"/>
        <p:cNvGrpSpPr/>
        <p:nvPr/>
      </p:nvGrpSpPr>
      <p:grpSpPr>
        <a:xfrm>
          <a:off x="0" y="0"/>
          <a:ext cx="0" cy="0"/>
          <a:chOff x="0" y="0"/>
          <a:chExt cx="0" cy="0"/>
        </a:xfrm>
      </p:grpSpPr>
      <p:sp>
        <p:nvSpPr>
          <p:cNvPr id="435" name="Google Shape;435;p56"/>
          <p:cNvSpPr txBox="1"/>
          <p:nvPr>
            <p:ph idx="4294967295" type="title"/>
          </p:nvPr>
        </p:nvSpPr>
        <p:spPr>
          <a:xfrm>
            <a:off x="146050" y="96837"/>
            <a:ext cx="8845550" cy="146367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2"/>
              </a:buClr>
              <a:buSzPts val="3240"/>
              <a:buFont typeface="Source Sans Pro"/>
              <a:buNone/>
            </a:pPr>
            <a:r>
              <a:rPr b="0" i="0" lang="en-US" sz="3240" u="none" cap="none" strike="noStrike">
                <a:solidFill>
                  <a:schemeClr val="dk2"/>
                </a:solidFill>
                <a:latin typeface="Source Sans Pro"/>
                <a:ea typeface="Source Sans Pro"/>
                <a:cs typeface="Source Sans Pro"/>
                <a:sym typeface="Source Sans Pro"/>
              </a:rPr>
              <a:t>JOHN LOCKE’S </a:t>
            </a:r>
            <a:r>
              <a:rPr b="0" i="1" lang="en-US" sz="2799" u="none" cap="none" strike="noStrike">
                <a:solidFill>
                  <a:schemeClr val="dk2"/>
                </a:solidFill>
                <a:latin typeface="Source Sans Pro"/>
                <a:ea typeface="Source Sans Pro"/>
                <a:cs typeface="Source Sans Pro"/>
                <a:sym typeface="Source Sans Pro"/>
              </a:rPr>
              <a:t>SECOND TREATISE OF CIVIL GOVERNMENT </a:t>
            </a:r>
            <a:r>
              <a:rPr b="0" i="0" lang="en-US" sz="3240" u="none" cap="none" strike="noStrike">
                <a:solidFill>
                  <a:schemeClr val="dk2"/>
                </a:solidFill>
                <a:latin typeface="Source Sans Pro"/>
                <a:ea typeface="Source Sans Pro"/>
                <a:cs typeface="Source Sans Pro"/>
                <a:sym typeface="Source Sans Pro"/>
              </a:rPr>
              <a:t>(1690)</a:t>
            </a:r>
            <a:br>
              <a:rPr b="0" i="0" lang="en-US" sz="3240" u="none" cap="none" strike="noStrike">
                <a:solidFill>
                  <a:schemeClr val="dk2"/>
                </a:solidFill>
                <a:latin typeface="Source Sans Pro"/>
                <a:ea typeface="Source Sans Pro"/>
                <a:cs typeface="Source Sans Pro"/>
                <a:sym typeface="Source Sans Pro"/>
              </a:rPr>
            </a:br>
            <a:endParaRPr b="0" i="0" sz="3240" u="none" cap="none" strike="noStrike">
              <a:solidFill>
                <a:schemeClr val="dk2"/>
              </a:solidFill>
              <a:latin typeface="Source Sans Pro"/>
              <a:ea typeface="Source Sans Pro"/>
              <a:cs typeface="Source Sans Pro"/>
              <a:sym typeface="Source Sans Pro"/>
            </a:endParaRPr>
          </a:p>
        </p:txBody>
      </p:sp>
      <p:sp>
        <p:nvSpPr>
          <p:cNvPr id="436" name="Google Shape;436;p56"/>
          <p:cNvSpPr txBox="1"/>
          <p:nvPr>
            <p:ph idx="1" type="body"/>
          </p:nvPr>
        </p:nvSpPr>
        <p:spPr>
          <a:xfrm>
            <a:off x="3438525" y="1323975"/>
            <a:ext cx="5062537" cy="3840162"/>
          </a:xfrm>
          <a:prstGeom prst="rect">
            <a:avLst/>
          </a:prstGeom>
          <a:noFill/>
          <a:ln>
            <a:noFill/>
          </a:ln>
        </p:spPr>
        <p:txBody>
          <a:bodyPr anchorCtr="0" anchor="t" bIns="45700" lIns="91425" spcFirstLastPara="1" rIns="91425" wrap="square" tIns="45700">
            <a:noAutofit/>
          </a:bodyPr>
          <a:lstStyle/>
          <a:p>
            <a:pPr indent="-285750" lvl="1" marL="742950" marR="0" rtl="0" algn="l">
              <a:lnSpc>
                <a:spcPct val="100000"/>
              </a:lnSpc>
              <a:spcBef>
                <a:spcPts val="0"/>
              </a:spcBef>
              <a:spcAft>
                <a:spcPts val="0"/>
              </a:spcAft>
              <a:buClr>
                <a:schemeClr val="accent1"/>
              </a:buClr>
              <a:buSzPts val="1680"/>
              <a:buFont typeface="Noto Sans Symbols"/>
              <a:buChar char="+"/>
            </a:pPr>
            <a:r>
              <a:rPr b="0" i="0" lang="en-US" sz="2400" u="none" cap="none" strike="noStrike">
                <a:solidFill>
                  <a:schemeClr val="dk2"/>
                </a:solidFill>
                <a:latin typeface="Source Sans Pro"/>
                <a:ea typeface="Source Sans Pro"/>
                <a:cs typeface="Source Sans Pro"/>
                <a:sym typeface="Source Sans Pro"/>
              </a:rPr>
              <a:t>Argued men have “natural rights” owing to their ability to reason</a:t>
            </a:r>
            <a:endParaRPr/>
          </a:p>
          <a:p>
            <a:pPr indent="-285750" lvl="1" marL="742950" marR="0" rtl="0" algn="l">
              <a:lnSpc>
                <a:spcPct val="100000"/>
              </a:lnSpc>
              <a:spcBef>
                <a:spcPts val="480"/>
              </a:spcBef>
              <a:spcAft>
                <a:spcPts val="0"/>
              </a:spcAft>
              <a:buClr>
                <a:schemeClr val="accent1"/>
              </a:buClr>
              <a:buSzPts val="1680"/>
              <a:buFont typeface="Noto Sans Symbols"/>
              <a:buChar char="+"/>
            </a:pPr>
            <a:r>
              <a:rPr b="0" i="0" lang="en-US" sz="2400" u="none" cap="none" strike="noStrike">
                <a:solidFill>
                  <a:schemeClr val="dk2"/>
                </a:solidFill>
                <a:latin typeface="Source Sans Pro"/>
                <a:ea typeface="Source Sans Pro"/>
                <a:cs typeface="Source Sans Pro"/>
                <a:sym typeface="Source Sans Pro"/>
              </a:rPr>
              <a:t>Government will respect these rights, protect “life liberty and property”</a:t>
            </a:r>
            <a:endParaRPr/>
          </a:p>
          <a:p>
            <a:pPr indent="-285750" lvl="1" marL="742950" marR="0" rtl="0" algn="l">
              <a:lnSpc>
                <a:spcPct val="100000"/>
              </a:lnSpc>
              <a:spcBef>
                <a:spcPts val="480"/>
              </a:spcBef>
              <a:spcAft>
                <a:spcPts val="0"/>
              </a:spcAft>
              <a:buClr>
                <a:schemeClr val="accent1"/>
              </a:buClr>
              <a:buSzPts val="1680"/>
              <a:buFont typeface="Noto Sans Symbols"/>
              <a:buChar char="+"/>
            </a:pPr>
            <a:r>
              <a:rPr b="0" i="0" lang="en-US" sz="2400" u="none" cap="none" strike="noStrike">
                <a:solidFill>
                  <a:schemeClr val="dk2"/>
                </a:solidFill>
                <a:latin typeface="Source Sans Pro"/>
                <a:ea typeface="Source Sans Pro"/>
                <a:cs typeface="Source Sans Pro"/>
                <a:sym typeface="Source Sans Pro"/>
              </a:rPr>
              <a:t>When government is tyrannical people have the right to rebel against it</a:t>
            </a:r>
            <a:endParaRPr/>
          </a:p>
          <a:p>
            <a:pPr indent="-179069" lvl="1" marL="742950" marR="0" rtl="0" algn="l">
              <a:lnSpc>
                <a:spcPct val="100000"/>
              </a:lnSpc>
              <a:spcBef>
                <a:spcPts val="480"/>
              </a:spcBef>
              <a:spcAft>
                <a:spcPts val="0"/>
              </a:spcAft>
              <a:buClr>
                <a:schemeClr val="accent1"/>
              </a:buClr>
              <a:buSzPts val="1680"/>
              <a:buFont typeface="Noto Sans Symbols"/>
              <a:buNone/>
            </a:pPr>
            <a:r>
              <a:t/>
            </a:r>
            <a:endParaRPr b="0" i="0" sz="2400" u="none" cap="none" strike="noStrike">
              <a:solidFill>
                <a:schemeClr val="dk2"/>
              </a:solidFill>
              <a:latin typeface="Source Sans Pro"/>
              <a:ea typeface="Source Sans Pro"/>
              <a:cs typeface="Source Sans Pro"/>
              <a:sym typeface="Source Sans Pro"/>
            </a:endParaRPr>
          </a:p>
          <a:p>
            <a:pPr indent="-285750" lvl="1" marL="742950" marR="0" rtl="0" algn="l">
              <a:lnSpc>
                <a:spcPct val="100000"/>
              </a:lnSpc>
              <a:spcBef>
                <a:spcPts val="480"/>
              </a:spcBef>
              <a:spcAft>
                <a:spcPts val="0"/>
              </a:spcAft>
              <a:buClr>
                <a:schemeClr val="accent1"/>
              </a:buClr>
              <a:buSzPts val="1680"/>
              <a:buFont typeface="Noto Sans Symbols"/>
              <a:buChar char="+"/>
            </a:pPr>
            <a:r>
              <a:rPr b="0" i="0" lang="en-US" sz="2400" u="none" cap="none" strike="noStrike">
                <a:solidFill>
                  <a:schemeClr val="dk2"/>
                </a:solidFill>
                <a:latin typeface="Source Sans Pro"/>
                <a:ea typeface="Source Sans Pro"/>
                <a:cs typeface="Source Sans Pro"/>
                <a:sym typeface="Source Sans Pro"/>
              </a:rPr>
              <a:t>Have you heard language like this before?</a:t>
            </a:r>
            <a:endParaRPr/>
          </a:p>
        </p:txBody>
      </p:sp>
      <p:pic>
        <p:nvPicPr>
          <p:cNvPr descr="JohnLocke.tiff" id="437" name="Google Shape;437;p56"/>
          <p:cNvPicPr preferRelativeResize="0"/>
          <p:nvPr/>
        </p:nvPicPr>
        <p:blipFill rotWithShape="1">
          <a:blip r:embed="rId3">
            <a:alphaModFix/>
          </a:blip>
          <a:srcRect b="0" l="0" r="0" t="0"/>
          <a:stretch/>
        </p:blipFill>
        <p:spPr>
          <a:xfrm>
            <a:off x="327025" y="1457325"/>
            <a:ext cx="3086100" cy="45339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1" name="Shape 441"/>
        <p:cNvGrpSpPr/>
        <p:nvPr/>
      </p:nvGrpSpPr>
      <p:grpSpPr>
        <a:xfrm>
          <a:off x="0" y="0"/>
          <a:ext cx="0" cy="0"/>
          <a:chOff x="0" y="0"/>
          <a:chExt cx="0" cy="0"/>
        </a:xfrm>
      </p:grpSpPr>
      <p:sp>
        <p:nvSpPr>
          <p:cNvPr id="442" name="Google Shape;442;p57"/>
          <p:cNvSpPr txBox="1"/>
          <p:nvPr>
            <p:ph idx="4294967295" type="title"/>
          </p:nvPr>
        </p:nvSpPr>
        <p:spPr>
          <a:xfrm>
            <a:off x="109537" y="457200"/>
            <a:ext cx="8882062" cy="1122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2"/>
              </a:buClr>
              <a:buSzPts val="3600"/>
              <a:buFont typeface="Source Sans Pro"/>
              <a:buNone/>
            </a:pPr>
            <a:r>
              <a:rPr b="0" i="0" lang="en-US" sz="3600" u="none" cap="none" strike="noStrike">
                <a:solidFill>
                  <a:schemeClr val="dk2"/>
                </a:solidFill>
                <a:latin typeface="Source Sans Pro"/>
                <a:ea typeface="Source Sans Pro"/>
                <a:cs typeface="Source Sans Pro"/>
                <a:sym typeface="Source Sans Pro"/>
              </a:rPr>
              <a:t>THE RIGHTS OF ENGLISHMEN</a:t>
            </a:r>
            <a:endParaRPr b="0" i="0" sz="3600" u="none" cap="none" strike="noStrike">
              <a:solidFill>
                <a:schemeClr val="dk2"/>
              </a:solidFill>
              <a:latin typeface="Source Sans Pro"/>
              <a:ea typeface="Source Sans Pro"/>
              <a:cs typeface="Source Sans Pro"/>
              <a:sym typeface="Source Sans Pro"/>
            </a:endParaRPr>
          </a:p>
        </p:txBody>
      </p:sp>
      <p:sp>
        <p:nvSpPr>
          <p:cNvPr id="443" name="Google Shape;443;p57"/>
          <p:cNvSpPr txBox="1"/>
          <p:nvPr>
            <p:ph idx="1" type="body"/>
          </p:nvPr>
        </p:nvSpPr>
        <p:spPr>
          <a:xfrm>
            <a:off x="658812" y="2286000"/>
            <a:ext cx="3657600" cy="3840162"/>
          </a:xfrm>
          <a:prstGeom prst="rect">
            <a:avLst/>
          </a:prstGeom>
          <a:noFill/>
          <a:ln>
            <a:noFill/>
          </a:ln>
        </p:spPr>
        <p:txBody>
          <a:bodyPr anchorCtr="0" anchor="t" bIns="45700" lIns="91425" spcFirstLastPara="1" rIns="91425" wrap="square" tIns="45700">
            <a:noAutofit/>
          </a:bodyPr>
          <a:lstStyle/>
          <a:p>
            <a:pPr indent="-200660" lvl="0" marL="342900" marR="0" rtl="0" algn="l">
              <a:spcBef>
                <a:spcPts val="0"/>
              </a:spcBef>
              <a:spcAft>
                <a:spcPts val="0"/>
              </a:spcAft>
              <a:buClr>
                <a:schemeClr val="accent1"/>
              </a:buClr>
              <a:buSzPts val="2240"/>
              <a:buFont typeface="Noto Sans Symbols"/>
              <a:buNone/>
            </a:pPr>
            <a:r>
              <a:t/>
            </a:r>
            <a:endParaRPr sz="3200">
              <a:solidFill>
                <a:schemeClr val="dk2"/>
              </a:solidFill>
              <a:latin typeface="Source Sans Pro"/>
              <a:ea typeface="Source Sans Pro"/>
              <a:cs typeface="Source Sans Pro"/>
              <a:sym typeface="Source Sans Pro"/>
            </a:endParaRPr>
          </a:p>
        </p:txBody>
      </p:sp>
      <p:sp>
        <p:nvSpPr>
          <p:cNvPr id="444" name="Google Shape;444;p57"/>
          <p:cNvSpPr txBox="1"/>
          <p:nvPr>
            <p:ph idx="2" type="body"/>
          </p:nvPr>
        </p:nvSpPr>
        <p:spPr>
          <a:xfrm>
            <a:off x="5281612" y="1476375"/>
            <a:ext cx="3706812" cy="4079875"/>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accent1"/>
              </a:buClr>
              <a:buSzPts val="1680"/>
              <a:buFont typeface="Noto Sans Symbols"/>
              <a:buNone/>
            </a:pPr>
            <a:r>
              <a:rPr b="0" i="0" lang="en-US" sz="2400" u="none">
                <a:solidFill>
                  <a:schemeClr val="dk2"/>
                </a:solidFill>
                <a:latin typeface="Source Sans Pro"/>
                <a:ea typeface="Source Sans Pro"/>
                <a:cs typeface="Source Sans Pro"/>
                <a:sym typeface="Source Sans Pro"/>
              </a:rPr>
              <a:t>The English Bill of Rights guaranteed:</a:t>
            </a:r>
            <a:endParaRPr/>
          </a:p>
          <a:p>
            <a:pPr indent="-342900" lvl="0" marL="342900" marR="0" rtl="0" algn="l">
              <a:lnSpc>
                <a:spcPct val="100000"/>
              </a:lnSpc>
              <a:spcBef>
                <a:spcPts val="480"/>
              </a:spcBef>
              <a:spcAft>
                <a:spcPts val="0"/>
              </a:spcAft>
              <a:buClr>
                <a:schemeClr val="accent1"/>
              </a:buClr>
              <a:buSzPts val="1680"/>
              <a:buFont typeface="Noto Sans Symbols"/>
              <a:buChar char="✕"/>
            </a:pPr>
            <a:r>
              <a:rPr b="0" i="0" lang="en-US" sz="2400" u="none">
                <a:solidFill>
                  <a:schemeClr val="dk2"/>
                </a:solidFill>
                <a:latin typeface="Source Sans Pro"/>
                <a:ea typeface="Source Sans Pro"/>
                <a:cs typeface="Source Sans Pro"/>
                <a:sym typeface="Source Sans Pro"/>
              </a:rPr>
              <a:t>Law is to be made in Parliament</a:t>
            </a:r>
            <a:endParaRPr/>
          </a:p>
          <a:p>
            <a:pPr indent="-342900" lvl="0" marL="342900" marR="0" rtl="0" algn="l">
              <a:lnSpc>
                <a:spcPct val="100000"/>
              </a:lnSpc>
              <a:spcBef>
                <a:spcPts val="480"/>
              </a:spcBef>
              <a:spcAft>
                <a:spcPts val="0"/>
              </a:spcAft>
              <a:buClr>
                <a:schemeClr val="accent1"/>
              </a:buClr>
              <a:buSzPts val="1680"/>
              <a:buFont typeface="Noto Sans Symbols"/>
              <a:buChar char="✕"/>
            </a:pPr>
            <a:r>
              <a:rPr b="0" i="0" lang="en-US" sz="2400" u="none">
                <a:solidFill>
                  <a:schemeClr val="dk2"/>
                </a:solidFill>
                <a:latin typeface="Source Sans Pro"/>
                <a:ea typeface="Source Sans Pro"/>
                <a:cs typeface="Source Sans Pro"/>
                <a:sym typeface="Source Sans Pro"/>
              </a:rPr>
              <a:t>Elections and debate in parliament are free of royal tampering</a:t>
            </a:r>
            <a:endParaRPr/>
          </a:p>
          <a:p>
            <a:pPr indent="-342900" lvl="0" marL="342900" marR="0" rtl="0" algn="l">
              <a:lnSpc>
                <a:spcPct val="100000"/>
              </a:lnSpc>
              <a:spcBef>
                <a:spcPts val="480"/>
              </a:spcBef>
              <a:spcAft>
                <a:spcPts val="0"/>
              </a:spcAft>
              <a:buClr>
                <a:schemeClr val="accent1"/>
              </a:buClr>
              <a:buSzPts val="1680"/>
              <a:buFont typeface="Noto Sans Symbols"/>
              <a:buChar char="✕"/>
            </a:pPr>
            <a:r>
              <a:rPr b="0" i="0" lang="en-US" sz="2400" u="none">
                <a:solidFill>
                  <a:schemeClr val="dk2"/>
                </a:solidFill>
                <a:latin typeface="Source Sans Pro"/>
                <a:ea typeface="Source Sans Pro"/>
                <a:cs typeface="Source Sans Pro"/>
                <a:sym typeface="Source Sans Pro"/>
              </a:rPr>
              <a:t>Judges are to be independent of the crown</a:t>
            </a:r>
            <a:endParaRPr/>
          </a:p>
          <a:p>
            <a:pPr indent="-342900" lvl="0" marL="342900" marR="0" rtl="0" algn="l">
              <a:lnSpc>
                <a:spcPct val="100000"/>
              </a:lnSpc>
              <a:spcBef>
                <a:spcPts val="480"/>
              </a:spcBef>
              <a:spcAft>
                <a:spcPts val="0"/>
              </a:spcAft>
              <a:buClr>
                <a:schemeClr val="accent1"/>
              </a:buClr>
              <a:buSzPts val="1680"/>
              <a:buFont typeface="Noto Sans Symbols"/>
              <a:buChar char="✕"/>
            </a:pPr>
            <a:r>
              <a:rPr b="0" i="0" lang="en-US" sz="2400" u="none">
                <a:solidFill>
                  <a:schemeClr val="dk2"/>
                </a:solidFill>
                <a:latin typeface="Source Sans Pro"/>
                <a:ea typeface="Source Sans Pro"/>
                <a:cs typeface="Source Sans Pro"/>
                <a:sym typeface="Source Sans Pro"/>
              </a:rPr>
              <a:t>Citizens entitled to trial by juries of their peers</a:t>
            </a:r>
            <a:endParaRPr/>
          </a:p>
          <a:p>
            <a:pPr indent="-236220" lvl="0" marL="342900" marR="0" rtl="0" algn="l">
              <a:spcBef>
                <a:spcPts val="480"/>
              </a:spcBef>
              <a:spcAft>
                <a:spcPts val="0"/>
              </a:spcAft>
              <a:buClr>
                <a:schemeClr val="accent1"/>
              </a:buClr>
              <a:buSzPts val="1680"/>
              <a:buFont typeface="Noto Sans Symbols"/>
              <a:buNone/>
            </a:pPr>
            <a:r>
              <a:t/>
            </a:r>
            <a:endParaRPr b="0" i="0" sz="2400" u="none">
              <a:solidFill>
                <a:schemeClr val="dk2"/>
              </a:solidFill>
              <a:latin typeface="Source Sans Pro"/>
              <a:ea typeface="Source Sans Pro"/>
              <a:cs typeface="Source Sans Pro"/>
              <a:sym typeface="Source Sans Pro"/>
            </a:endParaRPr>
          </a:p>
        </p:txBody>
      </p:sp>
      <p:pic>
        <p:nvPicPr>
          <p:cNvPr id="445" name="Google Shape;445;p57"/>
          <p:cNvPicPr preferRelativeResize="0"/>
          <p:nvPr/>
        </p:nvPicPr>
        <p:blipFill rotWithShape="1">
          <a:blip r:embed="rId3">
            <a:alphaModFix/>
          </a:blip>
          <a:srcRect b="0" l="0" r="0" t="0"/>
          <a:stretch/>
        </p:blipFill>
        <p:spPr>
          <a:xfrm>
            <a:off x="595312" y="2046287"/>
            <a:ext cx="4610100" cy="3457575"/>
          </a:xfrm>
          <a:prstGeom prst="rect">
            <a:avLst/>
          </a:prstGeom>
          <a:noFill/>
          <a:ln>
            <a:noFill/>
          </a:ln>
        </p:spPr>
      </p:pic>
      <p:sp>
        <p:nvSpPr>
          <p:cNvPr id="446" name="Google Shape;446;p57"/>
          <p:cNvSpPr txBox="1"/>
          <p:nvPr/>
        </p:nvSpPr>
        <p:spPr>
          <a:xfrm>
            <a:off x="649287" y="5503862"/>
            <a:ext cx="3238500" cy="36988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Lustria"/>
              <a:buNone/>
            </a:pPr>
            <a:r>
              <a:rPr b="0" i="0" lang="en-US" sz="1800" u="none">
                <a:solidFill>
                  <a:schemeClr val="dk1"/>
                </a:solidFill>
                <a:latin typeface="Lustria"/>
                <a:ea typeface="Lustria"/>
                <a:cs typeface="Lustria"/>
                <a:sym typeface="Lustria"/>
              </a:rPr>
              <a:t>Parliament in the 17</a:t>
            </a:r>
            <a:r>
              <a:rPr b="0" baseline="30000" i="0" lang="en-US" sz="1800" u="none">
                <a:solidFill>
                  <a:schemeClr val="dk1"/>
                </a:solidFill>
                <a:latin typeface="Lustria"/>
                <a:ea typeface="Lustria"/>
                <a:cs typeface="Lustria"/>
                <a:sym typeface="Lustria"/>
              </a:rPr>
              <a:t>th</a:t>
            </a:r>
            <a:r>
              <a:rPr b="0" i="0" lang="en-US" sz="1800" u="none">
                <a:solidFill>
                  <a:schemeClr val="dk1"/>
                </a:solidFill>
                <a:latin typeface="Lustria"/>
                <a:ea typeface="Lustria"/>
                <a:cs typeface="Lustria"/>
                <a:sym typeface="Lustria"/>
              </a:rPr>
              <a:t> Century</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0" name="Shape 450"/>
        <p:cNvGrpSpPr/>
        <p:nvPr/>
      </p:nvGrpSpPr>
      <p:grpSpPr>
        <a:xfrm>
          <a:off x="0" y="0"/>
          <a:ext cx="0" cy="0"/>
          <a:chOff x="0" y="0"/>
          <a:chExt cx="0" cy="0"/>
        </a:xfrm>
      </p:grpSpPr>
      <p:sp>
        <p:nvSpPr>
          <p:cNvPr id="451" name="Google Shape;451;p58"/>
          <p:cNvSpPr txBox="1"/>
          <p:nvPr>
            <p:ph idx="4294967295" type="title"/>
          </p:nvPr>
        </p:nvSpPr>
        <p:spPr>
          <a:xfrm>
            <a:off x="109537" y="457200"/>
            <a:ext cx="8882062" cy="1122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2"/>
              </a:buClr>
              <a:buSzPts val="3600"/>
              <a:buFont typeface="Source Sans Pro"/>
              <a:buNone/>
            </a:pPr>
            <a:r>
              <a:rPr b="0" i="0" lang="en-US" sz="3600" u="none" cap="none" strike="noStrike">
                <a:solidFill>
                  <a:schemeClr val="dk2"/>
                </a:solidFill>
                <a:latin typeface="Source Sans Pro"/>
                <a:ea typeface="Source Sans Pro"/>
                <a:cs typeface="Source Sans Pro"/>
                <a:sym typeface="Source Sans Pro"/>
              </a:rPr>
              <a:t>MATERIALISM</a:t>
            </a:r>
            <a:endParaRPr b="0" i="0" sz="3600" u="none" cap="none" strike="noStrike">
              <a:solidFill>
                <a:schemeClr val="dk2"/>
              </a:solidFill>
              <a:latin typeface="Source Sans Pro"/>
              <a:ea typeface="Source Sans Pro"/>
              <a:cs typeface="Source Sans Pro"/>
              <a:sym typeface="Source Sans Pro"/>
            </a:endParaRPr>
          </a:p>
        </p:txBody>
      </p:sp>
      <p:pic>
        <p:nvPicPr>
          <p:cNvPr descr="shoemakers.tiff" id="452" name="Google Shape;452;p58"/>
          <p:cNvPicPr preferRelativeResize="0"/>
          <p:nvPr>
            <p:ph idx="1" type="body"/>
          </p:nvPr>
        </p:nvPicPr>
        <p:blipFill rotWithShape="1">
          <a:blip r:embed="rId3">
            <a:alphaModFix/>
          </a:blip>
          <a:srcRect b="0" l="-20663" r="-20663" t="0"/>
          <a:stretch/>
        </p:blipFill>
        <p:spPr>
          <a:xfrm>
            <a:off x="-819150" y="1554162"/>
            <a:ext cx="8686800" cy="4525962"/>
          </a:xfrm>
          <a:prstGeom prst="rect">
            <a:avLst/>
          </a:prstGeom>
          <a:noFill/>
          <a:ln>
            <a:noFill/>
          </a:ln>
        </p:spPr>
      </p:pic>
      <p:sp>
        <p:nvSpPr>
          <p:cNvPr id="453" name="Google Shape;453;p58"/>
          <p:cNvSpPr txBox="1"/>
          <p:nvPr/>
        </p:nvSpPr>
        <p:spPr>
          <a:xfrm>
            <a:off x="938212" y="6073775"/>
            <a:ext cx="5380037" cy="368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American shoe-makers during the late-18</a:t>
            </a:r>
            <a:r>
              <a:rPr b="0" baseline="30000" i="0" lang="en-US" sz="1800" u="none">
                <a:solidFill>
                  <a:schemeClr val="dk1"/>
                </a:solidFill>
                <a:latin typeface="Arial"/>
                <a:ea typeface="Arial"/>
                <a:cs typeface="Arial"/>
                <a:sym typeface="Arial"/>
              </a:rPr>
              <a:t>th</a:t>
            </a:r>
            <a:r>
              <a:rPr b="0" i="0" lang="en-US" sz="1800" u="none">
                <a:solidFill>
                  <a:schemeClr val="dk1"/>
                </a:solidFill>
                <a:latin typeface="Arial"/>
                <a:ea typeface="Arial"/>
                <a:cs typeface="Arial"/>
                <a:sym typeface="Arial"/>
              </a:rPr>
              <a:t> century.</a:t>
            </a:r>
            <a:endParaRPr/>
          </a:p>
        </p:txBody>
      </p:sp>
      <p:sp>
        <p:nvSpPr>
          <p:cNvPr id="454" name="Google Shape;454;p58"/>
          <p:cNvSpPr txBox="1"/>
          <p:nvPr/>
        </p:nvSpPr>
        <p:spPr>
          <a:xfrm>
            <a:off x="6875462" y="1554162"/>
            <a:ext cx="2251075" cy="230822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Colonists could</a:t>
            </a:r>
            <a:endParaRPr/>
          </a:p>
          <a:p>
            <a:pPr indent="0" lvl="0" marL="0" marR="0" rtl="0" algn="l">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buy American-made</a:t>
            </a:r>
            <a:endParaRPr/>
          </a:p>
          <a:p>
            <a:pPr indent="0" lvl="0" marL="0" marR="0" rtl="0" algn="l">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goods, but</a:t>
            </a:r>
            <a:endParaRPr/>
          </a:p>
          <a:p>
            <a:pPr indent="0" lvl="0" marL="0" marR="0" rtl="0" algn="l">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British merchants</a:t>
            </a:r>
            <a:endParaRPr/>
          </a:p>
          <a:p>
            <a:pPr indent="0" lvl="0" marL="0" marR="0" rtl="0" algn="l">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were often willing</a:t>
            </a:r>
            <a:endParaRPr/>
          </a:p>
          <a:p>
            <a:pPr indent="0" lvl="0" marL="0" marR="0" rtl="0" algn="l">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to extend credit</a:t>
            </a:r>
            <a:endParaRPr/>
          </a:p>
          <a:p>
            <a:pPr indent="0" lvl="0" marL="0" marR="0" rtl="0" algn="l">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to American</a:t>
            </a:r>
            <a:endParaRPr/>
          </a:p>
          <a:p>
            <a:pPr indent="0" lvl="0" marL="0" marR="0" rtl="0" algn="l">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colonials…</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8" name="Shape 458"/>
        <p:cNvGrpSpPr/>
        <p:nvPr/>
      </p:nvGrpSpPr>
      <p:grpSpPr>
        <a:xfrm>
          <a:off x="0" y="0"/>
          <a:ext cx="0" cy="0"/>
          <a:chOff x="0" y="0"/>
          <a:chExt cx="0" cy="0"/>
        </a:xfrm>
      </p:grpSpPr>
      <p:pic>
        <p:nvPicPr>
          <p:cNvPr descr="Tea service.tiff" id="459" name="Google Shape;459;p59"/>
          <p:cNvPicPr preferRelativeResize="0"/>
          <p:nvPr>
            <p:ph idx="4294967295" type="body"/>
          </p:nvPr>
        </p:nvPicPr>
        <p:blipFill rotWithShape="1">
          <a:blip r:embed="rId3">
            <a:alphaModFix/>
          </a:blip>
          <a:srcRect b="0" l="-2761" r="-2760" t="0"/>
          <a:stretch/>
        </p:blipFill>
        <p:spPr>
          <a:xfrm>
            <a:off x="4056062" y="528637"/>
            <a:ext cx="4911725" cy="2560637"/>
          </a:xfrm>
          <a:prstGeom prst="rect">
            <a:avLst/>
          </a:prstGeom>
          <a:noFill/>
          <a:ln>
            <a:noFill/>
          </a:ln>
        </p:spPr>
      </p:pic>
      <p:pic>
        <p:nvPicPr>
          <p:cNvPr id="460" name="Google Shape;460;p59"/>
          <p:cNvPicPr preferRelativeResize="0"/>
          <p:nvPr/>
        </p:nvPicPr>
        <p:blipFill rotWithShape="1">
          <a:blip r:embed="rId4">
            <a:alphaModFix/>
          </a:blip>
          <a:srcRect b="0" l="0" r="0" t="0"/>
          <a:stretch/>
        </p:blipFill>
        <p:spPr>
          <a:xfrm>
            <a:off x="447675" y="3644900"/>
            <a:ext cx="4589462" cy="2224087"/>
          </a:xfrm>
          <a:prstGeom prst="rect">
            <a:avLst/>
          </a:prstGeom>
          <a:noFill/>
          <a:ln>
            <a:noFill/>
          </a:ln>
        </p:spPr>
      </p:pic>
      <p:pic>
        <p:nvPicPr>
          <p:cNvPr descr="mirror.tiff" id="461" name="Google Shape;461;p59"/>
          <p:cNvPicPr preferRelativeResize="0"/>
          <p:nvPr/>
        </p:nvPicPr>
        <p:blipFill rotWithShape="1">
          <a:blip r:embed="rId5">
            <a:alphaModFix/>
          </a:blip>
          <a:srcRect b="0" l="0" r="0" t="0"/>
          <a:stretch/>
        </p:blipFill>
        <p:spPr>
          <a:xfrm>
            <a:off x="612775" y="457200"/>
            <a:ext cx="3182937" cy="2981325"/>
          </a:xfrm>
          <a:prstGeom prst="rect">
            <a:avLst/>
          </a:prstGeom>
          <a:noFill/>
          <a:ln>
            <a:noFill/>
          </a:ln>
        </p:spPr>
      </p:pic>
      <p:pic>
        <p:nvPicPr>
          <p:cNvPr descr="tea.tiff" id="462" name="Google Shape;462;p59"/>
          <p:cNvPicPr preferRelativeResize="0"/>
          <p:nvPr/>
        </p:nvPicPr>
        <p:blipFill rotWithShape="1">
          <a:blip r:embed="rId6">
            <a:alphaModFix/>
          </a:blip>
          <a:srcRect b="0" l="0" r="0" t="0"/>
          <a:stretch/>
        </p:blipFill>
        <p:spPr>
          <a:xfrm>
            <a:off x="5518150" y="3438525"/>
            <a:ext cx="3078162" cy="2841625"/>
          </a:xfrm>
          <a:prstGeom prst="rect">
            <a:avLst/>
          </a:prstGeom>
          <a:noFill/>
          <a:ln>
            <a:noFill/>
          </a:ln>
        </p:spPr>
      </p:pic>
      <p:sp>
        <p:nvSpPr>
          <p:cNvPr id="463" name="Google Shape;463;p59"/>
          <p:cNvSpPr txBox="1"/>
          <p:nvPr/>
        </p:nvSpPr>
        <p:spPr>
          <a:xfrm>
            <a:off x="419100" y="6000750"/>
            <a:ext cx="3806825" cy="36988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Do British goods make one British?</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7" name="Shape 467"/>
        <p:cNvGrpSpPr/>
        <p:nvPr/>
      </p:nvGrpSpPr>
      <p:grpSpPr>
        <a:xfrm>
          <a:off x="0" y="0"/>
          <a:ext cx="0" cy="0"/>
          <a:chOff x="0" y="0"/>
          <a:chExt cx="0" cy="0"/>
        </a:xfrm>
      </p:grpSpPr>
      <p:sp>
        <p:nvSpPr>
          <p:cNvPr id="468" name="Google Shape;468;p60"/>
          <p:cNvSpPr txBox="1"/>
          <p:nvPr>
            <p:ph idx="4294967295" type="title"/>
          </p:nvPr>
        </p:nvSpPr>
        <p:spPr>
          <a:xfrm>
            <a:off x="146050" y="268287"/>
            <a:ext cx="8845550" cy="146367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2"/>
              </a:buClr>
              <a:buSzPts val="3240"/>
              <a:buFont typeface="Source Sans Pro"/>
              <a:buNone/>
            </a:pPr>
            <a:r>
              <a:rPr b="0" i="0" lang="en-US" sz="3240" u="none" cap="none" strike="noStrike">
                <a:solidFill>
                  <a:schemeClr val="dk2"/>
                </a:solidFill>
                <a:latin typeface="Source Sans Pro"/>
                <a:ea typeface="Source Sans Pro"/>
                <a:cs typeface="Source Sans Pro"/>
                <a:sym typeface="Source Sans Pro"/>
              </a:rPr>
              <a:t>THE ROLE OF THE AMERICAN COLONIES IN BRITISH TRADE</a:t>
            </a:r>
            <a:endParaRPr b="0" i="0" sz="3240" u="none" cap="none" strike="noStrike">
              <a:solidFill>
                <a:schemeClr val="dk2"/>
              </a:solidFill>
              <a:latin typeface="Source Sans Pro"/>
              <a:ea typeface="Source Sans Pro"/>
              <a:cs typeface="Source Sans Pro"/>
              <a:sym typeface="Source Sans Pro"/>
            </a:endParaRPr>
          </a:p>
        </p:txBody>
      </p:sp>
      <p:pic>
        <p:nvPicPr>
          <p:cNvPr descr="2.png" id="469" name="Google Shape;469;p60"/>
          <p:cNvPicPr preferRelativeResize="0"/>
          <p:nvPr>
            <p:ph idx="1" type="body"/>
          </p:nvPr>
        </p:nvPicPr>
        <p:blipFill rotWithShape="1">
          <a:blip r:embed="rId3">
            <a:alphaModFix/>
          </a:blip>
          <a:srcRect b="0" l="-8900" r="-8899" t="0"/>
          <a:stretch/>
        </p:blipFill>
        <p:spPr>
          <a:xfrm>
            <a:off x="2540000" y="1731962"/>
            <a:ext cx="6800850" cy="4394200"/>
          </a:xfrm>
          <a:prstGeom prst="rect">
            <a:avLst/>
          </a:prstGeom>
          <a:noFill/>
          <a:ln>
            <a:noFill/>
          </a:ln>
        </p:spPr>
      </p:pic>
      <p:sp>
        <p:nvSpPr>
          <p:cNvPr id="470" name="Google Shape;470;p60"/>
          <p:cNvSpPr txBox="1"/>
          <p:nvPr/>
        </p:nvSpPr>
        <p:spPr>
          <a:xfrm>
            <a:off x="304800" y="2338387"/>
            <a:ext cx="2749550" cy="157003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600"/>
              <a:buFont typeface="Lustria"/>
              <a:buNone/>
            </a:pPr>
            <a:r>
              <a:rPr b="0" i="0" lang="en-US" sz="1600" u="none">
                <a:solidFill>
                  <a:schemeClr val="dk1"/>
                </a:solidFill>
                <a:latin typeface="Lustria"/>
                <a:ea typeface="Lustria"/>
                <a:cs typeface="Lustria"/>
                <a:sym typeface="Lustria"/>
              </a:rPr>
              <a:t>With American colonies a</a:t>
            </a:r>
            <a:endParaRPr/>
          </a:p>
          <a:p>
            <a:pPr indent="0" lvl="0" marL="0" marR="0" rtl="0" algn="l">
              <a:lnSpc>
                <a:spcPct val="100000"/>
              </a:lnSpc>
              <a:spcBef>
                <a:spcPts val="0"/>
              </a:spcBef>
              <a:spcAft>
                <a:spcPts val="0"/>
              </a:spcAft>
              <a:buClr>
                <a:schemeClr val="dk1"/>
              </a:buClr>
              <a:buSzPts val="1600"/>
              <a:buFont typeface="Lustria"/>
              <a:buNone/>
            </a:pPr>
            <a:r>
              <a:rPr b="0" i="0" lang="en-US" sz="1600" u="none">
                <a:solidFill>
                  <a:schemeClr val="dk1"/>
                </a:solidFill>
                <a:latin typeface="Lustria"/>
                <a:ea typeface="Lustria"/>
                <a:cs typeface="Lustria"/>
                <a:sym typeface="Lustria"/>
              </a:rPr>
              <a:t> source of raw materials, only</a:t>
            </a:r>
            <a:endParaRPr/>
          </a:p>
          <a:p>
            <a:pPr indent="0" lvl="0" marL="0" marR="0" rtl="0" algn="l">
              <a:lnSpc>
                <a:spcPct val="100000"/>
              </a:lnSpc>
              <a:spcBef>
                <a:spcPts val="0"/>
              </a:spcBef>
              <a:spcAft>
                <a:spcPts val="0"/>
              </a:spcAft>
              <a:buClr>
                <a:schemeClr val="dk1"/>
              </a:buClr>
              <a:buSzPts val="1600"/>
              <a:buFont typeface="Lustria"/>
              <a:buNone/>
            </a:pPr>
            <a:r>
              <a:rPr b="0" i="0" lang="en-US" sz="1600" u="none">
                <a:solidFill>
                  <a:schemeClr val="dk1"/>
                </a:solidFill>
                <a:latin typeface="Lustria"/>
                <a:ea typeface="Lustria"/>
                <a:cs typeface="Lustria"/>
                <a:sym typeface="Lustria"/>
              </a:rPr>
              <a:t>American elites could</a:t>
            </a:r>
            <a:endParaRPr/>
          </a:p>
          <a:p>
            <a:pPr indent="0" lvl="0" marL="0" marR="0" rtl="0" algn="l">
              <a:lnSpc>
                <a:spcPct val="100000"/>
              </a:lnSpc>
              <a:spcBef>
                <a:spcPts val="0"/>
              </a:spcBef>
              <a:spcAft>
                <a:spcPts val="0"/>
              </a:spcAft>
              <a:buClr>
                <a:schemeClr val="dk1"/>
              </a:buClr>
              <a:buSzPts val="1600"/>
              <a:buFont typeface="Lustria"/>
              <a:buNone/>
            </a:pPr>
            <a:r>
              <a:rPr b="0" i="0" lang="en-US" sz="1600" u="none">
                <a:solidFill>
                  <a:schemeClr val="dk1"/>
                </a:solidFill>
                <a:latin typeface="Lustria"/>
                <a:ea typeface="Lustria"/>
                <a:cs typeface="Lustria"/>
                <a:sym typeface="Lustria"/>
              </a:rPr>
              <a:t>participate in the cultural</a:t>
            </a:r>
            <a:endParaRPr/>
          </a:p>
          <a:p>
            <a:pPr indent="0" lvl="0" marL="0" marR="0" rtl="0" algn="l">
              <a:lnSpc>
                <a:spcPct val="100000"/>
              </a:lnSpc>
              <a:spcBef>
                <a:spcPts val="0"/>
              </a:spcBef>
              <a:spcAft>
                <a:spcPts val="0"/>
              </a:spcAft>
              <a:buClr>
                <a:schemeClr val="dk1"/>
              </a:buClr>
              <a:buSzPts val="1600"/>
              <a:buFont typeface="Lustria"/>
              <a:buNone/>
            </a:pPr>
            <a:r>
              <a:rPr b="0" i="0" lang="en-US" sz="1600" u="none">
                <a:solidFill>
                  <a:schemeClr val="dk1"/>
                </a:solidFill>
                <a:latin typeface="Lustria"/>
                <a:ea typeface="Lustria"/>
                <a:cs typeface="Lustria"/>
                <a:sym typeface="Lustria"/>
              </a:rPr>
              <a:t>construction of “the </a:t>
            </a:r>
            <a:endParaRPr/>
          </a:p>
          <a:p>
            <a:pPr indent="0" lvl="0" marL="0" marR="0" rtl="0" algn="l">
              <a:lnSpc>
                <a:spcPct val="100000"/>
              </a:lnSpc>
              <a:spcBef>
                <a:spcPts val="0"/>
              </a:spcBef>
              <a:spcAft>
                <a:spcPts val="0"/>
              </a:spcAft>
              <a:buClr>
                <a:schemeClr val="dk1"/>
              </a:buClr>
              <a:buSzPts val="1600"/>
              <a:buFont typeface="Lustria"/>
              <a:buNone/>
            </a:pPr>
            <a:r>
              <a:rPr b="0" i="0" lang="en-US" sz="1600" u="none">
                <a:solidFill>
                  <a:schemeClr val="dk1"/>
                </a:solidFill>
                <a:latin typeface="Lustria"/>
                <a:ea typeface="Lustria"/>
                <a:cs typeface="Lustria"/>
                <a:sym typeface="Lustria"/>
              </a:rPr>
              <a:t>Englishman” </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4" name="Shape 474"/>
        <p:cNvGrpSpPr/>
        <p:nvPr/>
      </p:nvGrpSpPr>
      <p:grpSpPr>
        <a:xfrm>
          <a:off x="0" y="0"/>
          <a:ext cx="0" cy="0"/>
          <a:chOff x="0" y="0"/>
          <a:chExt cx="0" cy="0"/>
        </a:xfrm>
      </p:grpSpPr>
      <p:sp>
        <p:nvSpPr>
          <p:cNvPr id="475" name="Google Shape;475;p61"/>
          <p:cNvSpPr txBox="1"/>
          <p:nvPr>
            <p:ph idx="4294967295" type="title"/>
          </p:nvPr>
        </p:nvSpPr>
        <p:spPr>
          <a:xfrm>
            <a:off x="109537" y="457200"/>
            <a:ext cx="8882062" cy="1122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2"/>
              </a:buClr>
              <a:buSzPts val="3600"/>
              <a:buFont typeface="Source Sans Pro"/>
              <a:buNone/>
            </a:pPr>
            <a:r>
              <a:rPr b="0" i="0" lang="en-US" sz="3600" u="none" cap="none" strike="noStrike">
                <a:solidFill>
                  <a:schemeClr val="dk2"/>
                </a:solidFill>
                <a:latin typeface="Source Sans Pro"/>
                <a:ea typeface="Source Sans Pro"/>
                <a:cs typeface="Source Sans Pro"/>
                <a:sym typeface="Source Sans Pro"/>
              </a:rPr>
              <a:t>DEFINING MERCANTILISM</a:t>
            </a:r>
            <a:endParaRPr b="0" i="0" sz="3600" u="none" cap="none" strike="noStrike">
              <a:solidFill>
                <a:schemeClr val="dk2"/>
              </a:solidFill>
              <a:latin typeface="Source Sans Pro"/>
              <a:ea typeface="Source Sans Pro"/>
              <a:cs typeface="Source Sans Pro"/>
              <a:sym typeface="Source Sans Pro"/>
            </a:endParaRPr>
          </a:p>
        </p:txBody>
      </p:sp>
      <p:sp>
        <p:nvSpPr>
          <p:cNvPr id="476" name="Google Shape;476;p61"/>
          <p:cNvSpPr txBox="1"/>
          <p:nvPr>
            <p:ph idx="1" type="body"/>
          </p:nvPr>
        </p:nvSpPr>
        <p:spPr>
          <a:xfrm>
            <a:off x="304800" y="1600200"/>
            <a:ext cx="4191000" cy="4724400"/>
          </a:xfrm>
          <a:prstGeom prst="rect">
            <a:avLst/>
          </a:prstGeom>
          <a:noFill/>
          <a:ln>
            <a:noFill/>
          </a:ln>
        </p:spPr>
        <p:txBody>
          <a:bodyPr anchorCtr="0" anchor="t" bIns="45700" lIns="91425" spcFirstLastPara="1" rIns="91425" wrap="square" tIns="45700">
            <a:noAutofit/>
          </a:bodyPr>
          <a:lstStyle/>
          <a:p>
            <a:pPr indent="-200660" lvl="0" marL="342900" marR="0" rtl="0" algn="l">
              <a:spcBef>
                <a:spcPts val="0"/>
              </a:spcBef>
              <a:spcAft>
                <a:spcPts val="0"/>
              </a:spcAft>
              <a:buClr>
                <a:schemeClr val="accent1"/>
              </a:buClr>
              <a:buSzPts val="2240"/>
              <a:buFont typeface="Noto Sans Symbols"/>
              <a:buNone/>
            </a:pPr>
            <a:r>
              <a:t/>
            </a:r>
            <a:endParaRPr sz="3200">
              <a:solidFill>
                <a:schemeClr val="dk2"/>
              </a:solidFill>
              <a:latin typeface="Source Sans Pro"/>
              <a:ea typeface="Source Sans Pro"/>
              <a:cs typeface="Source Sans Pro"/>
              <a:sym typeface="Source Sans Pro"/>
            </a:endParaRPr>
          </a:p>
        </p:txBody>
      </p:sp>
      <p:sp>
        <p:nvSpPr>
          <p:cNvPr id="477" name="Google Shape;477;p61"/>
          <p:cNvSpPr txBox="1"/>
          <p:nvPr>
            <p:ph idx="2" type="body"/>
          </p:nvPr>
        </p:nvSpPr>
        <p:spPr>
          <a:xfrm>
            <a:off x="4648200" y="1309687"/>
            <a:ext cx="4343400" cy="47244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accent1"/>
              </a:buClr>
              <a:buSzPts val="1960"/>
              <a:buFont typeface="Noto Sans Symbols"/>
              <a:buChar char="✕"/>
            </a:pPr>
            <a:r>
              <a:rPr b="0" i="0" lang="en-US" sz="2800" u="none">
                <a:solidFill>
                  <a:schemeClr val="dk2"/>
                </a:solidFill>
                <a:latin typeface="Source Sans Pro"/>
                <a:ea typeface="Source Sans Pro"/>
                <a:cs typeface="Source Sans Pro"/>
                <a:sym typeface="Source Sans Pro"/>
              </a:rPr>
              <a:t>His Majesty, King George III, commands you to define mercantilism for your instructor.</a:t>
            </a:r>
            <a:endParaRPr/>
          </a:p>
          <a:p>
            <a:pPr indent="-236220" lvl="0" marL="342900" marR="0" rtl="0" algn="l">
              <a:lnSpc>
                <a:spcPct val="100000"/>
              </a:lnSpc>
              <a:spcBef>
                <a:spcPts val="480"/>
              </a:spcBef>
              <a:spcAft>
                <a:spcPts val="0"/>
              </a:spcAft>
              <a:buClr>
                <a:schemeClr val="accent1"/>
              </a:buClr>
              <a:buSzPts val="1680"/>
              <a:buFont typeface="Noto Sans Symbols"/>
              <a:buNone/>
            </a:pPr>
            <a:r>
              <a:t/>
            </a:r>
            <a:endParaRPr b="0" i="0" sz="2400" u="none">
              <a:solidFill>
                <a:schemeClr val="dk2"/>
              </a:solidFill>
              <a:latin typeface="Source Sans Pro"/>
              <a:ea typeface="Source Sans Pro"/>
              <a:cs typeface="Source Sans Pro"/>
              <a:sym typeface="Source Sans Pro"/>
            </a:endParaRPr>
          </a:p>
          <a:p>
            <a:pPr indent="-342900" lvl="0" marL="342900" marR="0" rtl="0" algn="l">
              <a:lnSpc>
                <a:spcPct val="100000"/>
              </a:lnSpc>
              <a:spcBef>
                <a:spcPts val="560"/>
              </a:spcBef>
              <a:spcAft>
                <a:spcPts val="0"/>
              </a:spcAft>
              <a:buClr>
                <a:schemeClr val="accent1"/>
              </a:buClr>
              <a:buSzPts val="1960"/>
              <a:buFont typeface="Noto Sans Symbols"/>
              <a:buChar char="✕"/>
            </a:pPr>
            <a:r>
              <a:rPr b="0" i="0" lang="en-US" sz="2800" u="none">
                <a:solidFill>
                  <a:schemeClr val="dk2"/>
                </a:solidFill>
                <a:latin typeface="Source Sans Pro"/>
                <a:ea typeface="Source Sans Pro"/>
                <a:cs typeface="Source Sans Pro"/>
                <a:sym typeface="Source Sans Pro"/>
              </a:rPr>
              <a:t>He further commands you to consider what mercantilism meant for American colonials infused with the idea that they possess the rights of Englishmen.</a:t>
            </a:r>
            <a:endParaRPr/>
          </a:p>
        </p:txBody>
      </p:sp>
      <p:pic>
        <p:nvPicPr>
          <p:cNvPr id="478" name="Google Shape;478;p61"/>
          <p:cNvPicPr preferRelativeResize="0"/>
          <p:nvPr/>
        </p:nvPicPr>
        <p:blipFill rotWithShape="1">
          <a:blip r:embed="rId3">
            <a:alphaModFix/>
          </a:blip>
          <a:srcRect b="0" l="0" r="0" t="0"/>
          <a:stretch/>
        </p:blipFill>
        <p:spPr>
          <a:xfrm>
            <a:off x="395287" y="1341437"/>
            <a:ext cx="3810000" cy="49657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8" name="Shape 208"/>
        <p:cNvGrpSpPr/>
        <p:nvPr/>
      </p:nvGrpSpPr>
      <p:grpSpPr>
        <a:xfrm>
          <a:off x="0" y="0"/>
          <a:ext cx="0" cy="0"/>
          <a:chOff x="0" y="0"/>
          <a:chExt cx="0" cy="0"/>
        </a:xfrm>
      </p:grpSpPr>
      <p:sp>
        <p:nvSpPr>
          <p:cNvPr id="209" name="Google Shape;209;p26"/>
          <p:cNvSpPr txBox="1"/>
          <p:nvPr>
            <p:ph idx="4294967295" type="title"/>
          </p:nvPr>
        </p:nvSpPr>
        <p:spPr>
          <a:xfrm>
            <a:off x="109537" y="457200"/>
            <a:ext cx="8882062" cy="1122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2"/>
              </a:buClr>
              <a:buSzPts val="3600"/>
              <a:buFont typeface="Source Sans Pro"/>
              <a:buNone/>
            </a:pPr>
            <a:r>
              <a:rPr b="0" i="0" lang="en-US" sz="3600" u="none" cap="none" strike="noStrike">
                <a:solidFill>
                  <a:schemeClr val="dk2"/>
                </a:solidFill>
                <a:latin typeface="Source Sans Pro"/>
                <a:ea typeface="Source Sans Pro"/>
                <a:cs typeface="Source Sans Pro"/>
                <a:sym typeface="Source Sans Pro"/>
              </a:rPr>
              <a:t>MORE ON PURITANS</a:t>
            </a:r>
            <a:endParaRPr b="0" i="0" sz="3600" u="none" cap="none" strike="noStrike">
              <a:solidFill>
                <a:schemeClr val="dk2"/>
              </a:solidFill>
              <a:latin typeface="Source Sans Pro"/>
              <a:ea typeface="Source Sans Pro"/>
              <a:cs typeface="Source Sans Pro"/>
              <a:sym typeface="Source Sans Pro"/>
            </a:endParaRPr>
          </a:p>
        </p:txBody>
      </p:sp>
      <p:sp>
        <p:nvSpPr>
          <p:cNvPr id="210" name="Google Shape;210;p26"/>
          <p:cNvSpPr txBox="1"/>
          <p:nvPr>
            <p:ph idx="1" type="body"/>
          </p:nvPr>
        </p:nvSpPr>
        <p:spPr>
          <a:xfrm>
            <a:off x="304800" y="1600200"/>
            <a:ext cx="4191000" cy="47244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accent1"/>
              </a:buClr>
              <a:buSzPts val="1960"/>
              <a:buFont typeface="Noto Sans Symbols"/>
              <a:buChar char="✕"/>
            </a:pPr>
            <a:r>
              <a:rPr b="0" i="0" lang="en-US" sz="2800" u="none">
                <a:solidFill>
                  <a:schemeClr val="dk2"/>
                </a:solidFill>
                <a:latin typeface="Source Sans Pro"/>
                <a:ea typeface="Source Sans Pro"/>
                <a:cs typeface="Source Sans Pro"/>
                <a:sym typeface="Source Sans Pro"/>
              </a:rPr>
              <a:t>Attempt to resist Shakespearean concept of a “merrie England”</a:t>
            </a:r>
            <a:endParaRPr/>
          </a:p>
          <a:p>
            <a:pPr indent="-342900" lvl="0" marL="342900" marR="0" rtl="0" algn="l">
              <a:lnSpc>
                <a:spcPct val="100000"/>
              </a:lnSpc>
              <a:spcBef>
                <a:spcPts val="560"/>
              </a:spcBef>
              <a:spcAft>
                <a:spcPts val="0"/>
              </a:spcAft>
              <a:buClr>
                <a:schemeClr val="accent1"/>
              </a:buClr>
              <a:buSzPts val="1960"/>
              <a:buFont typeface="Noto Sans Symbols"/>
              <a:buChar char="✕"/>
            </a:pPr>
            <a:r>
              <a:rPr b="0" i="0" lang="en-US" sz="2800" u="none">
                <a:solidFill>
                  <a:schemeClr val="dk2"/>
                </a:solidFill>
                <a:latin typeface="Source Sans Pro"/>
                <a:ea typeface="Source Sans Pro"/>
                <a:cs typeface="Source Sans Pro"/>
                <a:sym typeface="Source Sans Pro"/>
              </a:rPr>
              <a:t>Used the Calvinist notion of “predestination”</a:t>
            </a:r>
            <a:endParaRPr/>
          </a:p>
        </p:txBody>
      </p:sp>
      <p:sp>
        <p:nvSpPr>
          <p:cNvPr id="211" name="Google Shape;211;p26"/>
          <p:cNvSpPr txBox="1"/>
          <p:nvPr>
            <p:ph idx="2" type="body"/>
          </p:nvPr>
        </p:nvSpPr>
        <p:spPr>
          <a:xfrm>
            <a:off x="4648200" y="1600200"/>
            <a:ext cx="4343400" cy="47244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accent1"/>
              </a:buClr>
              <a:buSzPts val="1960"/>
              <a:buFont typeface="Noto Sans Symbols"/>
              <a:buChar char="✕"/>
            </a:pPr>
            <a:r>
              <a:rPr b="0" i="0" lang="en-US" sz="2800" u="none">
                <a:solidFill>
                  <a:schemeClr val="dk2"/>
                </a:solidFill>
                <a:latin typeface="Source Sans Pro"/>
                <a:ea typeface="Source Sans Pro"/>
                <a:cs typeface="Source Sans Pro"/>
                <a:sym typeface="Source Sans Pro"/>
              </a:rPr>
              <a:t>1. work ethic (covenant of works)</a:t>
            </a:r>
            <a:endParaRPr/>
          </a:p>
          <a:p>
            <a:pPr indent="-342900" lvl="0" marL="342900" marR="0" rtl="0" algn="l">
              <a:lnSpc>
                <a:spcPct val="100000"/>
              </a:lnSpc>
              <a:spcBef>
                <a:spcPts val="560"/>
              </a:spcBef>
              <a:spcAft>
                <a:spcPts val="0"/>
              </a:spcAft>
              <a:buClr>
                <a:schemeClr val="accent1"/>
              </a:buClr>
              <a:buSzPts val="1960"/>
              <a:buFont typeface="Noto Sans Symbols"/>
              <a:buChar char="✕"/>
            </a:pPr>
            <a:r>
              <a:rPr b="0" i="0" lang="en-US" sz="2800" u="none">
                <a:solidFill>
                  <a:schemeClr val="dk2"/>
                </a:solidFill>
                <a:latin typeface="Source Sans Pro"/>
                <a:ea typeface="Source Sans Pro"/>
                <a:cs typeface="Source Sans Pro"/>
                <a:sym typeface="Source Sans Pro"/>
              </a:rPr>
              <a:t>2. group salvation</a:t>
            </a:r>
            <a:endParaRPr/>
          </a:p>
          <a:p>
            <a:pPr indent="-342900" lvl="0" marL="342900" marR="0" rtl="0" algn="l">
              <a:lnSpc>
                <a:spcPct val="100000"/>
              </a:lnSpc>
              <a:spcBef>
                <a:spcPts val="560"/>
              </a:spcBef>
              <a:spcAft>
                <a:spcPts val="0"/>
              </a:spcAft>
              <a:buClr>
                <a:schemeClr val="accent1"/>
              </a:buClr>
              <a:buSzPts val="1960"/>
              <a:buFont typeface="Noto Sans Symbols"/>
              <a:buChar char="✕"/>
            </a:pPr>
            <a:r>
              <a:rPr b="0" i="0" lang="en-US" sz="2800" u="none">
                <a:solidFill>
                  <a:schemeClr val="dk2"/>
                </a:solidFill>
                <a:latin typeface="Source Sans Pro"/>
                <a:ea typeface="Source Sans Pro"/>
                <a:cs typeface="Source Sans Pro"/>
                <a:sym typeface="Source Sans Pro"/>
              </a:rPr>
              <a:t>3. conversion of others</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2" name="Shape 482"/>
        <p:cNvGrpSpPr/>
        <p:nvPr/>
      </p:nvGrpSpPr>
      <p:grpSpPr>
        <a:xfrm>
          <a:off x="0" y="0"/>
          <a:ext cx="0" cy="0"/>
          <a:chOff x="0" y="0"/>
          <a:chExt cx="0" cy="0"/>
        </a:xfrm>
      </p:grpSpPr>
      <p:sp>
        <p:nvSpPr>
          <p:cNvPr id="483" name="Google Shape;483;p62"/>
          <p:cNvSpPr txBox="1"/>
          <p:nvPr>
            <p:ph idx="4294967295" type="title"/>
          </p:nvPr>
        </p:nvSpPr>
        <p:spPr>
          <a:xfrm>
            <a:off x="146050" y="457200"/>
            <a:ext cx="8845550" cy="1030287"/>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2"/>
              </a:buClr>
              <a:buSzPts val="3240"/>
              <a:buFont typeface="Source Sans Pro"/>
              <a:buNone/>
            </a:pPr>
            <a:r>
              <a:rPr b="0" i="0" lang="en-US" sz="3240" u="none" cap="none" strike="noStrike">
                <a:solidFill>
                  <a:schemeClr val="dk2"/>
                </a:solidFill>
                <a:latin typeface="Source Sans Pro"/>
                <a:ea typeface="Source Sans Pro"/>
                <a:cs typeface="Source Sans Pro"/>
                <a:sym typeface="Source Sans Pro"/>
              </a:rPr>
              <a:t>MATERIALISM WITHIN THE ANGLICAN CHURCH</a:t>
            </a:r>
            <a:endParaRPr b="0" i="0" sz="3240" u="none" cap="none" strike="noStrike">
              <a:solidFill>
                <a:schemeClr val="dk2"/>
              </a:solidFill>
              <a:latin typeface="Source Sans Pro"/>
              <a:ea typeface="Source Sans Pro"/>
              <a:cs typeface="Source Sans Pro"/>
              <a:sym typeface="Source Sans Pro"/>
            </a:endParaRPr>
          </a:p>
        </p:txBody>
      </p:sp>
      <p:sp>
        <p:nvSpPr>
          <p:cNvPr id="484" name="Google Shape;484;p62"/>
          <p:cNvSpPr txBox="1"/>
          <p:nvPr>
            <p:ph idx="1" type="body"/>
          </p:nvPr>
        </p:nvSpPr>
        <p:spPr>
          <a:xfrm>
            <a:off x="3305175" y="1554162"/>
            <a:ext cx="5686425" cy="4525962"/>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accent1"/>
              </a:buClr>
              <a:buSzPts val="2240"/>
              <a:buFont typeface="Noto Sans Symbols"/>
              <a:buChar char="✕"/>
            </a:pPr>
            <a:r>
              <a:rPr b="0" i="0" lang="en-US" sz="3200" u="none">
                <a:solidFill>
                  <a:schemeClr val="dk2"/>
                </a:solidFill>
                <a:latin typeface="Source Sans Pro"/>
                <a:ea typeface="Source Sans Pro"/>
                <a:cs typeface="Source Sans Pro"/>
                <a:sym typeface="Source Sans Pro"/>
              </a:rPr>
              <a:t>Boston’s Old North Church</a:t>
            </a:r>
            <a:endParaRPr/>
          </a:p>
          <a:p>
            <a:pPr indent="-200660" lvl="0" marL="342900" marR="0" rtl="0" algn="l">
              <a:lnSpc>
                <a:spcPct val="100000"/>
              </a:lnSpc>
              <a:spcBef>
                <a:spcPts val="640"/>
              </a:spcBef>
              <a:spcAft>
                <a:spcPts val="0"/>
              </a:spcAft>
              <a:buClr>
                <a:schemeClr val="accent1"/>
              </a:buClr>
              <a:buSzPts val="2240"/>
              <a:buFont typeface="Noto Sans Symbols"/>
              <a:buNone/>
            </a:pPr>
            <a:r>
              <a:t/>
            </a:r>
            <a:endParaRPr b="0" i="0" sz="3200" u="none">
              <a:solidFill>
                <a:schemeClr val="dk2"/>
              </a:solidFill>
              <a:latin typeface="Source Sans Pro"/>
              <a:ea typeface="Source Sans Pro"/>
              <a:cs typeface="Source Sans Pro"/>
              <a:sym typeface="Source Sans Pro"/>
            </a:endParaRPr>
          </a:p>
          <a:p>
            <a:pPr indent="-342900" lvl="0" marL="342900" marR="0" rtl="0" algn="l">
              <a:lnSpc>
                <a:spcPct val="100000"/>
              </a:lnSpc>
              <a:spcBef>
                <a:spcPts val="640"/>
              </a:spcBef>
              <a:spcAft>
                <a:spcPts val="0"/>
              </a:spcAft>
              <a:buClr>
                <a:schemeClr val="accent1"/>
              </a:buClr>
              <a:buSzPts val="2240"/>
              <a:buFont typeface="Noto Sans Symbols"/>
              <a:buChar char="✕"/>
            </a:pPr>
            <a:r>
              <a:rPr b="0" i="0" lang="en-US" sz="3200" u="none">
                <a:solidFill>
                  <a:schemeClr val="dk2"/>
                </a:solidFill>
                <a:latin typeface="Source Sans Pro"/>
                <a:ea typeface="Source Sans Pro"/>
                <a:cs typeface="Source Sans Pro"/>
                <a:sym typeface="Source Sans Pro"/>
              </a:rPr>
              <a:t>Members would have to rent pews. The best seats cost more and were reserved by prominent families.</a:t>
            </a:r>
            <a:endParaRPr/>
          </a:p>
        </p:txBody>
      </p:sp>
      <p:pic>
        <p:nvPicPr>
          <p:cNvPr id="485" name="Google Shape;485;p62"/>
          <p:cNvPicPr preferRelativeResize="0"/>
          <p:nvPr/>
        </p:nvPicPr>
        <p:blipFill rotWithShape="1">
          <a:blip r:embed="rId3">
            <a:alphaModFix/>
          </a:blip>
          <a:srcRect b="0" l="0" r="0" t="0"/>
          <a:stretch/>
        </p:blipFill>
        <p:spPr>
          <a:xfrm>
            <a:off x="261937" y="1808162"/>
            <a:ext cx="3344862" cy="3544887"/>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9" name="Shape 489"/>
        <p:cNvGrpSpPr/>
        <p:nvPr/>
      </p:nvGrpSpPr>
      <p:grpSpPr>
        <a:xfrm>
          <a:off x="0" y="0"/>
          <a:ext cx="0" cy="0"/>
          <a:chOff x="0" y="0"/>
          <a:chExt cx="0" cy="0"/>
        </a:xfrm>
      </p:grpSpPr>
      <p:sp>
        <p:nvSpPr>
          <p:cNvPr id="490" name="Google Shape;490;p63"/>
          <p:cNvSpPr txBox="1"/>
          <p:nvPr>
            <p:ph idx="4294967295" type="title"/>
          </p:nvPr>
        </p:nvSpPr>
        <p:spPr>
          <a:xfrm>
            <a:off x="146050" y="457200"/>
            <a:ext cx="8845550" cy="1030287"/>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2"/>
              </a:buClr>
              <a:buSzPts val="3240"/>
              <a:buFont typeface="Source Sans Pro"/>
              <a:buNone/>
            </a:pPr>
            <a:r>
              <a:rPr b="0" i="0" lang="en-US" sz="3240" u="none" cap="none" strike="noStrike">
                <a:solidFill>
                  <a:schemeClr val="dk2"/>
                </a:solidFill>
                <a:latin typeface="Source Sans Pro"/>
                <a:ea typeface="Source Sans Pro"/>
                <a:cs typeface="Source Sans Pro"/>
                <a:sym typeface="Source Sans Pro"/>
              </a:rPr>
              <a:t>TWO SCOURGES OF COLONIAL RELIGIOUS LIFE</a:t>
            </a:r>
            <a:endParaRPr b="0" i="0" sz="3240" u="none" cap="none" strike="noStrike">
              <a:solidFill>
                <a:schemeClr val="dk2"/>
              </a:solidFill>
              <a:latin typeface="Source Sans Pro"/>
              <a:ea typeface="Source Sans Pro"/>
              <a:cs typeface="Source Sans Pro"/>
              <a:sym typeface="Source Sans Pro"/>
            </a:endParaRPr>
          </a:p>
        </p:txBody>
      </p:sp>
      <p:sp>
        <p:nvSpPr>
          <p:cNvPr id="491" name="Google Shape;491;p63"/>
          <p:cNvSpPr txBox="1"/>
          <p:nvPr>
            <p:ph idx="1" type="body"/>
          </p:nvPr>
        </p:nvSpPr>
        <p:spPr>
          <a:xfrm>
            <a:off x="304800" y="1554162"/>
            <a:ext cx="8686800" cy="4525962"/>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accent1"/>
              </a:buClr>
              <a:buSzPts val="2240"/>
              <a:buFont typeface="Noto Sans Symbols"/>
              <a:buChar char="✕"/>
            </a:pPr>
            <a:r>
              <a:rPr b="0" i="0" lang="en-US" sz="3200" u="none">
                <a:solidFill>
                  <a:schemeClr val="dk2"/>
                </a:solidFill>
                <a:latin typeface="Source Sans Pro"/>
                <a:ea typeface="Source Sans Pro"/>
                <a:cs typeface="Source Sans Pro"/>
                <a:sym typeface="Source Sans Pro"/>
              </a:rPr>
              <a:t>1. Secularization</a:t>
            </a:r>
            <a:endParaRPr/>
          </a:p>
          <a:p>
            <a:pPr indent="-285750" lvl="1" marL="742950" marR="0" rtl="0" algn="l">
              <a:lnSpc>
                <a:spcPct val="100000"/>
              </a:lnSpc>
              <a:spcBef>
                <a:spcPts val="560"/>
              </a:spcBef>
              <a:spcAft>
                <a:spcPts val="0"/>
              </a:spcAft>
              <a:buClr>
                <a:schemeClr val="accent1"/>
              </a:buClr>
              <a:buSzPts val="1960"/>
              <a:buFont typeface="Noto Sans Symbols"/>
              <a:buChar char="+"/>
            </a:pPr>
            <a:r>
              <a:rPr b="0" i="0" lang="en-US" sz="2800" u="none" cap="none" strike="noStrike">
                <a:solidFill>
                  <a:schemeClr val="dk2"/>
                </a:solidFill>
                <a:latin typeface="Source Sans Pro"/>
                <a:ea typeface="Source Sans Pro"/>
                <a:cs typeface="Source Sans Pro"/>
                <a:sym typeface="Source Sans Pro"/>
              </a:rPr>
              <a:t>17</a:t>
            </a:r>
            <a:r>
              <a:rPr b="0" baseline="30000" i="0" lang="en-US" sz="2800" u="none" cap="none" strike="noStrike">
                <a:solidFill>
                  <a:schemeClr val="dk2"/>
                </a:solidFill>
                <a:latin typeface="Source Sans Pro"/>
                <a:ea typeface="Source Sans Pro"/>
                <a:cs typeface="Source Sans Pro"/>
                <a:sym typeface="Source Sans Pro"/>
              </a:rPr>
              <a:t>th</a:t>
            </a:r>
            <a:r>
              <a:rPr b="0" i="0" lang="en-US" sz="2800" u="none" cap="none" strike="noStrike">
                <a:solidFill>
                  <a:schemeClr val="dk2"/>
                </a:solidFill>
                <a:latin typeface="Source Sans Pro"/>
                <a:ea typeface="Source Sans Pro"/>
                <a:cs typeface="Source Sans Pro"/>
                <a:sym typeface="Source Sans Pro"/>
              </a:rPr>
              <a:t> century – most talented men became clergy</a:t>
            </a:r>
            <a:endParaRPr/>
          </a:p>
          <a:p>
            <a:pPr indent="-285750" lvl="1" marL="742950" marR="0" rtl="0" algn="l">
              <a:lnSpc>
                <a:spcPct val="100000"/>
              </a:lnSpc>
              <a:spcBef>
                <a:spcPts val="560"/>
              </a:spcBef>
              <a:spcAft>
                <a:spcPts val="0"/>
              </a:spcAft>
              <a:buClr>
                <a:schemeClr val="accent1"/>
              </a:buClr>
              <a:buSzPts val="1960"/>
              <a:buFont typeface="Noto Sans Symbols"/>
              <a:buChar char="+"/>
            </a:pPr>
            <a:r>
              <a:rPr b="0" i="0" lang="en-US" sz="2800" u="none" cap="none" strike="noStrike">
                <a:solidFill>
                  <a:schemeClr val="dk2"/>
                </a:solidFill>
                <a:latin typeface="Source Sans Pro"/>
                <a:ea typeface="Source Sans Pro"/>
                <a:cs typeface="Source Sans Pro"/>
                <a:sym typeface="Source Sans Pro"/>
              </a:rPr>
              <a:t>18</a:t>
            </a:r>
            <a:r>
              <a:rPr b="0" baseline="30000" i="0" lang="en-US" sz="2800" u="none" cap="none" strike="noStrike">
                <a:solidFill>
                  <a:schemeClr val="dk2"/>
                </a:solidFill>
                <a:latin typeface="Source Sans Pro"/>
                <a:ea typeface="Source Sans Pro"/>
                <a:cs typeface="Source Sans Pro"/>
                <a:sym typeface="Source Sans Pro"/>
              </a:rPr>
              <a:t>th</a:t>
            </a:r>
            <a:r>
              <a:rPr b="0" i="0" lang="en-US" sz="2800" u="none" cap="none" strike="noStrike">
                <a:solidFill>
                  <a:schemeClr val="dk2"/>
                </a:solidFill>
                <a:latin typeface="Source Sans Pro"/>
                <a:ea typeface="Source Sans Pro"/>
                <a:cs typeface="Source Sans Pro"/>
                <a:sym typeface="Source Sans Pro"/>
              </a:rPr>
              <a:t> century – begin studies as ministers but end up in other professions</a:t>
            </a:r>
            <a:endParaRPr/>
          </a:p>
          <a:p>
            <a:pPr indent="-228600" lvl="2" marL="1143000" marR="0" rtl="0" algn="l">
              <a:lnSpc>
                <a:spcPct val="100000"/>
              </a:lnSpc>
              <a:spcBef>
                <a:spcPts val="480"/>
              </a:spcBef>
              <a:spcAft>
                <a:spcPts val="0"/>
              </a:spcAft>
              <a:buClr>
                <a:schemeClr val="accent1"/>
              </a:buClr>
              <a:buSzPts val="1680"/>
              <a:buFont typeface="Noto Sans Symbols"/>
              <a:buChar char="✕"/>
            </a:pPr>
            <a:r>
              <a:rPr b="0" i="0" lang="en-US" sz="2400" u="none" cap="none" strike="noStrike">
                <a:solidFill>
                  <a:schemeClr val="dk2"/>
                </a:solidFill>
                <a:latin typeface="Source Sans Pro"/>
                <a:ea typeface="Source Sans Pro"/>
                <a:cs typeface="Source Sans Pro"/>
                <a:sym typeface="Source Sans Pro"/>
              </a:rPr>
              <a:t>i.e. John Adams – starts school as a minister, becomes a lawyer in Boston.</a:t>
            </a:r>
            <a:endParaRPr/>
          </a:p>
          <a:p>
            <a:pPr indent="-228600" lvl="2" marL="1143000" marR="0" rtl="0" algn="l">
              <a:lnSpc>
                <a:spcPct val="100000"/>
              </a:lnSpc>
              <a:spcBef>
                <a:spcPts val="480"/>
              </a:spcBef>
              <a:spcAft>
                <a:spcPts val="0"/>
              </a:spcAft>
              <a:buClr>
                <a:schemeClr val="accent1"/>
              </a:buClr>
              <a:buSzPts val="1680"/>
              <a:buFont typeface="Noto Sans Symbols"/>
              <a:buChar char="✕"/>
            </a:pPr>
            <a:r>
              <a:rPr b="0" i="0" lang="en-US" sz="2400" u="none" cap="none" strike="noStrike">
                <a:solidFill>
                  <a:schemeClr val="dk2"/>
                </a:solidFill>
                <a:latin typeface="Source Sans Pro"/>
                <a:ea typeface="Source Sans Pro"/>
                <a:cs typeface="Source Sans Pro"/>
                <a:sym typeface="Source Sans Pro"/>
              </a:rPr>
              <a:t>i.e. Benjamin Rush – starts school as a minister, becomes a doctor in Philadelphia.</a:t>
            </a:r>
            <a:endParaRPr/>
          </a:p>
          <a:p>
            <a:pPr indent="-342900" lvl="0" marL="342900" marR="0" rtl="0" algn="l">
              <a:lnSpc>
                <a:spcPct val="100000"/>
              </a:lnSpc>
              <a:spcBef>
                <a:spcPts val="640"/>
              </a:spcBef>
              <a:spcAft>
                <a:spcPts val="0"/>
              </a:spcAft>
              <a:buClr>
                <a:schemeClr val="accent1"/>
              </a:buClr>
              <a:buSzPts val="2240"/>
              <a:buFont typeface="Noto Sans Symbols"/>
              <a:buChar char="✕"/>
            </a:pPr>
            <a:r>
              <a:rPr b="0" i="0" lang="en-US" sz="3200" u="none">
                <a:solidFill>
                  <a:schemeClr val="dk2"/>
                </a:solidFill>
                <a:latin typeface="Source Sans Pro"/>
                <a:ea typeface="Source Sans Pro"/>
                <a:cs typeface="Source Sans Pro"/>
                <a:sym typeface="Source Sans Pro"/>
              </a:rPr>
              <a:t>2. Toleration</a:t>
            </a:r>
            <a:endParaRPr/>
          </a:p>
          <a:p>
            <a:pPr indent="-285750" lvl="1" marL="742950" marR="0" rtl="0" algn="l">
              <a:lnSpc>
                <a:spcPct val="100000"/>
              </a:lnSpc>
              <a:spcBef>
                <a:spcPts val="560"/>
              </a:spcBef>
              <a:spcAft>
                <a:spcPts val="0"/>
              </a:spcAft>
              <a:buClr>
                <a:schemeClr val="accent1"/>
              </a:buClr>
              <a:buSzPts val="1960"/>
              <a:buFont typeface="Noto Sans Symbols"/>
              <a:buChar char="+"/>
            </a:pPr>
            <a:r>
              <a:rPr b="0" i="0" lang="en-US" sz="2800" u="none" cap="none" strike="noStrike">
                <a:solidFill>
                  <a:schemeClr val="dk2"/>
                </a:solidFill>
                <a:latin typeface="Source Sans Pro"/>
                <a:ea typeface="Source Sans Pro"/>
                <a:cs typeface="Source Sans Pro"/>
                <a:sym typeface="Source Sans Pro"/>
              </a:rPr>
              <a:t>End of established churches</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5" name="Shape 495"/>
        <p:cNvGrpSpPr/>
        <p:nvPr/>
      </p:nvGrpSpPr>
      <p:grpSpPr>
        <a:xfrm>
          <a:off x="0" y="0"/>
          <a:ext cx="0" cy="0"/>
          <a:chOff x="0" y="0"/>
          <a:chExt cx="0" cy="0"/>
        </a:xfrm>
      </p:grpSpPr>
      <p:sp>
        <p:nvSpPr>
          <p:cNvPr id="496" name="Google Shape;496;p64"/>
          <p:cNvSpPr txBox="1"/>
          <p:nvPr>
            <p:ph idx="4294967295" type="title"/>
          </p:nvPr>
        </p:nvSpPr>
        <p:spPr>
          <a:xfrm>
            <a:off x="109537" y="457200"/>
            <a:ext cx="8882062" cy="1122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2"/>
              </a:buClr>
              <a:buSzPts val="3600"/>
              <a:buFont typeface="Source Sans Pro"/>
              <a:buNone/>
            </a:pPr>
            <a:r>
              <a:rPr b="0" i="0" lang="en-US" sz="3600" u="none" cap="none" strike="noStrike">
                <a:solidFill>
                  <a:schemeClr val="dk2"/>
                </a:solidFill>
                <a:latin typeface="Source Sans Pro"/>
                <a:ea typeface="Source Sans Pro"/>
                <a:cs typeface="Source Sans Pro"/>
                <a:sym typeface="Source Sans Pro"/>
              </a:rPr>
              <a:t>DEISM</a:t>
            </a:r>
            <a:endParaRPr b="0" i="0" sz="3600" u="none" cap="none" strike="noStrike">
              <a:solidFill>
                <a:schemeClr val="dk2"/>
              </a:solidFill>
              <a:latin typeface="Source Sans Pro"/>
              <a:ea typeface="Source Sans Pro"/>
              <a:cs typeface="Source Sans Pro"/>
              <a:sym typeface="Source Sans Pro"/>
            </a:endParaRPr>
          </a:p>
        </p:txBody>
      </p:sp>
      <p:pic>
        <p:nvPicPr>
          <p:cNvPr descr="Deism.tiff" id="497" name="Google Shape;497;p64"/>
          <p:cNvPicPr preferRelativeResize="0"/>
          <p:nvPr>
            <p:ph idx="1" type="body"/>
          </p:nvPr>
        </p:nvPicPr>
        <p:blipFill rotWithShape="1">
          <a:blip r:embed="rId3">
            <a:alphaModFix/>
          </a:blip>
          <a:srcRect b="0" l="-20712" r="-20711" t="0"/>
          <a:stretch/>
        </p:blipFill>
        <p:spPr>
          <a:xfrm>
            <a:off x="177800" y="1350962"/>
            <a:ext cx="4741862" cy="5343525"/>
          </a:xfrm>
          <a:prstGeom prst="rect">
            <a:avLst/>
          </a:prstGeom>
          <a:noFill/>
          <a:ln>
            <a:noFill/>
          </a:ln>
        </p:spPr>
      </p:pic>
      <p:sp>
        <p:nvSpPr>
          <p:cNvPr id="498" name="Google Shape;498;p64"/>
          <p:cNvSpPr txBox="1"/>
          <p:nvPr>
            <p:ph idx="2" type="body"/>
          </p:nvPr>
        </p:nvSpPr>
        <p:spPr>
          <a:xfrm>
            <a:off x="4648200" y="1600200"/>
            <a:ext cx="4343400" cy="47244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accent1"/>
              </a:buClr>
              <a:buSzPts val="1960"/>
              <a:buFont typeface="Noto Sans Symbols"/>
              <a:buChar char="✕"/>
            </a:pPr>
            <a:r>
              <a:rPr b="0" i="0" lang="en-US" sz="2800" u="none">
                <a:solidFill>
                  <a:schemeClr val="dk2"/>
                </a:solidFill>
                <a:latin typeface="Source Sans Pro"/>
                <a:ea typeface="Source Sans Pro"/>
                <a:cs typeface="Source Sans Pro"/>
                <a:sym typeface="Source Sans Pro"/>
              </a:rPr>
              <a:t>Denied active role of God in every-day affairs.</a:t>
            </a:r>
            <a:endParaRPr/>
          </a:p>
          <a:p>
            <a:pPr indent="-342900" lvl="0" marL="342900" marR="0" rtl="0" algn="l">
              <a:lnSpc>
                <a:spcPct val="100000"/>
              </a:lnSpc>
              <a:spcBef>
                <a:spcPts val="560"/>
              </a:spcBef>
              <a:spcAft>
                <a:spcPts val="0"/>
              </a:spcAft>
              <a:buClr>
                <a:schemeClr val="accent1"/>
              </a:buClr>
              <a:buSzPts val="1960"/>
              <a:buFont typeface="Noto Sans Symbols"/>
              <a:buChar char="✕"/>
            </a:pPr>
            <a:r>
              <a:rPr b="0" i="0" lang="en-US" sz="2800" u="none">
                <a:solidFill>
                  <a:schemeClr val="dk2"/>
                </a:solidFill>
                <a:latin typeface="Source Sans Pro"/>
                <a:ea typeface="Source Sans Pro"/>
                <a:cs typeface="Source Sans Pro"/>
                <a:sym typeface="Source Sans Pro"/>
              </a:rPr>
              <a:t>Stressed the role of morality in public actions.</a:t>
            </a:r>
            <a:endParaRPr/>
          </a:p>
          <a:p>
            <a:pPr indent="-342900" lvl="0" marL="342900" marR="0" rtl="0" algn="l">
              <a:lnSpc>
                <a:spcPct val="100000"/>
              </a:lnSpc>
              <a:spcBef>
                <a:spcPts val="560"/>
              </a:spcBef>
              <a:spcAft>
                <a:spcPts val="0"/>
              </a:spcAft>
              <a:buClr>
                <a:schemeClr val="accent1"/>
              </a:buClr>
              <a:buSzPts val="1960"/>
              <a:buFont typeface="Noto Sans Symbols"/>
              <a:buChar char="✕"/>
            </a:pPr>
            <a:r>
              <a:rPr b="0" i="0" lang="en-US" sz="2800" u="none">
                <a:solidFill>
                  <a:schemeClr val="dk2"/>
                </a:solidFill>
                <a:latin typeface="Source Sans Pro"/>
                <a:ea typeface="Source Sans Pro"/>
                <a:cs typeface="Source Sans Pro"/>
                <a:sym typeface="Source Sans Pro"/>
              </a:rPr>
              <a:t>Religious claims must be subjected to reason.</a:t>
            </a:r>
            <a:endParaRPr/>
          </a:p>
        </p:txBody>
      </p:sp>
      <p:sp>
        <p:nvSpPr>
          <p:cNvPr id="499" name="Google Shape;499;p64"/>
          <p:cNvSpPr txBox="1"/>
          <p:nvPr/>
        </p:nvSpPr>
        <p:spPr>
          <a:xfrm>
            <a:off x="4603750" y="5645150"/>
            <a:ext cx="4313237" cy="6461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A deist tract by John Toland which found</a:t>
            </a:r>
            <a:endParaRPr/>
          </a:p>
          <a:p>
            <a:pPr indent="0" lvl="0" marL="0" marR="0" rtl="0" algn="l">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an audience in the American colonies.</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3" name="Shape 503"/>
        <p:cNvGrpSpPr/>
        <p:nvPr/>
      </p:nvGrpSpPr>
      <p:grpSpPr>
        <a:xfrm>
          <a:off x="0" y="0"/>
          <a:ext cx="0" cy="0"/>
          <a:chOff x="0" y="0"/>
          <a:chExt cx="0" cy="0"/>
        </a:xfrm>
      </p:grpSpPr>
      <p:sp>
        <p:nvSpPr>
          <p:cNvPr id="504" name="Google Shape;504;p65"/>
          <p:cNvSpPr txBox="1"/>
          <p:nvPr>
            <p:ph idx="4294967295" type="title"/>
          </p:nvPr>
        </p:nvSpPr>
        <p:spPr>
          <a:xfrm>
            <a:off x="109537" y="457200"/>
            <a:ext cx="8882062" cy="1122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2"/>
              </a:buClr>
              <a:buSzPts val="3600"/>
              <a:buFont typeface="Source Sans Pro"/>
              <a:buNone/>
            </a:pPr>
            <a:r>
              <a:rPr b="0" i="0" lang="en-US" sz="3600" u="none" cap="none" strike="noStrike">
                <a:solidFill>
                  <a:schemeClr val="dk2"/>
                </a:solidFill>
                <a:latin typeface="Source Sans Pro"/>
                <a:ea typeface="Source Sans Pro"/>
                <a:cs typeface="Source Sans Pro"/>
                <a:sym typeface="Source Sans Pro"/>
              </a:rPr>
              <a:t>AMERICAN PHILOSOPHICAL ASSOCIATION</a:t>
            </a:r>
            <a:endParaRPr b="0" i="0" sz="3600" u="none" cap="none" strike="noStrike">
              <a:solidFill>
                <a:schemeClr val="dk2"/>
              </a:solidFill>
              <a:latin typeface="Source Sans Pro"/>
              <a:ea typeface="Source Sans Pro"/>
              <a:cs typeface="Source Sans Pro"/>
              <a:sym typeface="Source Sans Pro"/>
            </a:endParaRPr>
          </a:p>
        </p:txBody>
      </p:sp>
      <p:pic>
        <p:nvPicPr>
          <p:cNvPr descr="APhilA.tiff" id="505" name="Google Shape;505;p65"/>
          <p:cNvPicPr preferRelativeResize="0"/>
          <p:nvPr>
            <p:ph idx="1" type="body"/>
          </p:nvPr>
        </p:nvPicPr>
        <p:blipFill rotWithShape="1">
          <a:blip r:embed="rId3">
            <a:alphaModFix/>
          </a:blip>
          <a:srcRect b="-16261" l="0" r="0" t="-16261"/>
          <a:stretch/>
        </p:blipFill>
        <p:spPr>
          <a:xfrm>
            <a:off x="0" y="682625"/>
            <a:ext cx="5786437" cy="6523037"/>
          </a:xfrm>
          <a:prstGeom prst="rect">
            <a:avLst/>
          </a:prstGeom>
          <a:noFill/>
          <a:ln>
            <a:noFill/>
          </a:ln>
        </p:spPr>
      </p:pic>
      <p:sp>
        <p:nvSpPr>
          <p:cNvPr id="506" name="Google Shape;506;p65"/>
          <p:cNvSpPr txBox="1"/>
          <p:nvPr>
            <p:ph idx="2" type="body"/>
          </p:nvPr>
        </p:nvSpPr>
        <p:spPr>
          <a:xfrm>
            <a:off x="5786437" y="1604962"/>
            <a:ext cx="3205162" cy="4332287"/>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accent1"/>
              </a:buClr>
              <a:buSzPts val="1960"/>
              <a:buFont typeface="Noto Sans Symbols"/>
              <a:buChar char="✕"/>
            </a:pPr>
            <a:r>
              <a:rPr b="0" i="0" lang="en-US" sz="2800" u="none">
                <a:solidFill>
                  <a:schemeClr val="dk2"/>
                </a:solidFill>
                <a:latin typeface="Source Sans Pro"/>
                <a:ea typeface="Source Sans Pro"/>
                <a:cs typeface="Source Sans Pro"/>
                <a:sym typeface="Source Sans Pro"/>
              </a:rPr>
              <a:t>Founded in 1769, the American Philosophical Association helped make Philadelphia the center on Enlightenment thought in the colonies.</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0" name="Shape 510"/>
        <p:cNvGrpSpPr/>
        <p:nvPr/>
      </p:nvGrpSpPr>
      <p:grpSpPr>
        <a:xfrm>
          <a:off x="0" y="0"/>
          <a:ext cx="0" cy="0"/>
          <a:chOff x="0" y="0"/>
          <a:chExt cx="0" cy="0"/>
        </a:xfrm>
      </p:grpSpPr>
      <p:sp>
        <p:nvSpPr>
          <p:cNvPr id="511" name="Google Shape;511;p66"/>
          <p:cNvSpPr txBox="1"/>
          <p:nvPr>
            <p:ph type="title"/>
          </p:nvPr>
        </p:nvSpPr>
        <p:spPr>
          <a:xfrm>
            <a:off x="304800" y="457200"/>
            <a:ext cx="8686800" cy="8382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sz="3600" cap="none">
              <a:solidFill>
                <a:schemeClr val="dk2"/>
              </a:solidFill>
              <a:latin typeface="Source Sans Pro"/>
              <a:ea typeface="Source Sans Pro"/>
              <a:cs typeface="Source Sans Pro"/>
              <a:sym typeface="Source Sans Pro"/>
            </a:endParaRPr>
          </a:p>
        </p:txBody>
      </p:sp>
      <p:sp>
        <p:nvSpPr>
          <p:cNvPr id="512" name="Google Shape;512;p66"/>
          <p:cNvSpPr txBox="1"/>
          <p:nvPr>
            <p:ph idx="1" type="body"/>
          </p:nvPr>
        </p:nvSpPr>
        <p:spPr>
          <a:xfrm>
            <a:off x="304800" y="1554162"/>
            <a:ext cx="8686800" cy="4525962"/>
          </a:xfrm>
          <a:prstGeom prst="rect">
            <a:avLst/>
          </a:prstGeom>
          <a:noFill/>
          <a:ln>
            <a:noFill/>
          </a:ln>
        </p:spPr>
        <p:txBody>
          <a:bodyPr anchorCtr="0" anchor="t" bIns="45700" lIns="91425" spcFirstLastPara="1" rIns="91425" wrap="square" tIns="45700">
            <a:noAutofit/>
          </a:bodyPr>
          <a:lstStyle/>
          <a:p>
            <a:pPr indent="-200660" lvl="0" marL="342900" marR="0" rtl="0" algn="l">
              <a:spcBef>
                <a:spcPts val="0"/>
              </a:spcBef>
              <a:spcAft>
                <a:spcPts val="0"/>
              </a:spcAft>
              <a:buClr>
                <a:schemeClr val="accent1"/>
              </a:buClr>
              <a:buSzPts val="2240"/>
              <a:buFont typeface="Noto Sans Symbols"/>
              <a:buNone/>
            </a:pPr>
            <a:r>
              <a:t/>
            </a:r>
            <a:endParaRPr sz="3200">
              <a:solidFill>
                <a:schemeClr val="dk2"/>
              </a:solidFill>
              <a:latin typeface="Source Sans Pro"/>
              <a:ea typeface="Source Sans Pro"/>
              <a:cs typeface="Source Sans Pro"/>
              <a:sym typeface="Source Sans Pro"/>
            </a:endParaRPr>
          </a:p>
        </p:txBody>
      </p:sp>
      <p:pic>
        <p:nvPicPr>
          <p:cNvPr id="513" name="Google Shape;513;p66"/>
          <p:cNvPicPr preferRelativeResize="0"/>
          <p:nvPr/>
        </p:nvPicPr>
        <p:blipFill rotWithShape="1">
          <a:blip r:embed="rId3">
            <a:alphaModFix/>
          </a:blip>
          <a:srcRect b="0" l="0" r="0" t="0"/>
          <a:stretch/>
        </p:blipFill>
        <p:spPr>
          <a:xfrm>
            <a:off x="752475" y="1749425"/>
            <a:ext cx="7874000" cy="433070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7" name="Shape 517"/>
        <p:cNvGrpSpPr/>
        <p:nvPr/>
      </p:nvGrpSpPr>
      <p:grpSpPr>
        <a:xfrm>
          <a:off x="0" y="0"/>
          <a:ext cx="0" cy="0"/>
          <a:chOff x="0" y="0"/>
          <a:chExt cx="0" cy="0"/>
        </a:xfrm>
      </p:grpSpPr>
      <p:sp>
        <p:nvSpPr>
          <p:cNvPr id="518" name="Google Shape;518;p67"/>
          <p:cNvSpPr txBox="1"/>
          <p:nvPr>
            <p:ph idx="4294967295" type="title"/>
          </p:nvPr>
        </p:nvSpPr>
        <p:spPr>
          <a:xfrm>
            <a:off x="109537" y="457200"/>
            <a:ext cx="8882062" cy="1122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2"/>
              </a:buClr>
              <a:buSzPts val="3600"/>
              <a:buFont typeface="Source Sans Pro"/>
              <a:buNone/>
            </a:pPr>
            <a:r>
              <a:rPr b="0" i="0" lang="en-US" sz="3600" u="none" cap="none" strike="noStrike">
                <a:solidFill>
                  <a:schemeClr val="dk2"/>
                </a:solidFill>
                <a:latin typeface="Source Sans Pro"/>
                <a:ea typeface="Source Sans Pro"/>
                <a:cs typeface="Source Sans Pro"/>
                <a:sym typeface="Source Sans Pro"/>
              </a:rPr>
              <a:t>AN APPARENT PARADOX</a:t>
            </a:r>
            <a:endParaRPr b="0" i="0" sz="3600" u="none" cap="none" strike="noStrike">
              <a:solidFill>
                <a:schemeClr val="dk2"/>
              </a:solidFill>
              <a:latin typeface="Source Sans Pro"/>
              <a:ea typeface="Source Sans Pro"/>
              <a:cs typeface="Source Sans Pro"/>
              <a:sym typeface="Source Sans Pro"/>
            </a:endParaRPr>
          </a:p>
        </p:txBody>
      </p:sp>
      <p:sp>
        <p:nvSpPr>
          <p:cNvPr id="519" name="Google Shape;519;p67"/>
          <p:cNvSpPr txBox="1"/>
          <p:nvPr>
            <p:ph idx="1" type="body"/>
          </p:nvPr>
        </p:nvSpPr>
        <p:spPr>
          <a:xfrm>
            <a:off x="304800" y="1554162"/>
            <a:ext cx="8686800" cy="4525962"/>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accent1"/>
              </a:buClr>
              <a:buSzPts val="2240"/>
              <a:buFont typeface="Noto Sans Symbols"/>
              <a:buChar char="✕"/>
            </a:pPr>
            <a:r>
              <a:rPr b="0" i="0" lang="en-US" sz="3200" u="none">
                <a:solidFill>
                  <a:schemeClr val="dk2"/>
                </a:solidFill>
                <a:latin typeface="Source Sans Pro"/>
                <a:ea typeface="Source Sans Pro"/>
                <a:cs typeface="Source Sans Pro"/>
                <a:sym typeface="Source Sans Pro"/>
              </a:rPr>
              <a:t>1) Rising materialism and secularism undermine religious missions of the founders of the colonies.</a:t>
            </a:r>
            <a:endParaRPr/>
          </a:p>
          <a:p>
            <a:pPr indent="-342900" lvl="0" marL="342900" marR="0" rtl="0" algn="l">
              <a:lnSpc>
                <a:spcPct val="100000"/>
              </a:lnSpc>
              <a:spcBef>
                <a:spcPts val="640"/>
              </a:spcBef>
              <a:spcAft>
                <a:spcPts val="0"/>
              </a:spcAft>
              <a:buClr>
                <a:schemeClr val="accent1"/>
              </a:buClr>
              <a:buSzPts val="2240"/>
              <a:buFont typeface="Noto Sans Symbols"/>
              <a:buChar char="✕"/>
            </a:pPr>
            <a:r>
              <a:rPr b="0" i="0" lang="en-US" sz="3200" u="none">
                <a:solidFill>
                  <a:schemeClr val="dk2"/>
                </a:solidFill>
                <a:latin typeface="Source Sans Pro"/>
                <a:ea typeface="Source Sans Pro"/>
                <a:cs typeface="Source Sans Pro"/>
                <a:sym typeface="Source Sans Pro"/>
              </a:rPr>
              <a:t>2) New revival movement, The Great Awakening, restores and reshapes the role of religion in American life.</a:t>
            </a:r>
            <a:endParaRPr/>
          </a:p>
          <a:p>
            <a:pPr indent="-342900" lvl="0" marL="342900" marR="0" rtl="0" algn="l">
              <a:lnSpc>
                <a:spcPct val="100000"/>
              </a:lnSpc>
              <a:spcBef>
                <a:spcPts val="640"/>
              </a:spcBef>
              <a:spcAft>
                <a:spcPts val="0"/>
              </a:spcAft>
              <a:buClr>
                <a:schemeClr val="accent1"/>
              </a:buClr>
              <a:buSzPts val="2240"/>
              <a:buFont typeface="Noto Sans Symbols"/>
              <a:buChar char="✕"/>
            </a:pPr>
            <a:r>
              <a:rPr b="0" i="0" lang="en-US" sz="3200" u="none">
                <a:solidFill>
                  <a:schemeClr val="dk2"/>
                </a:solidFill>
                <a:latin typeface="Source Sans Pro"/>
                <a:ea typeface="Source Sans Pro"/>
                <a:cs typeface="Source Sans Pro"/>
                <a:sym typeface="Source Sans Pro"/>
              </a:rPr>
              <a:t>This paradox sets the stage for the tension about religion that survives in American life today.</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3" name="Shape 523"/>
        <p:cNvGrpSpPr/>
        <p:nvPr/>
      </p:nvGrpSpPr>
      <p:grpSpPr>
        <a:xfrm>
          <a:off x="0" y="0"/>
          <a:ext cx="0" cy="0"/>
          <a:chOff x="0" y="0"/>
          <a:chExt cx="0" cy="0"/>
        </a:xfrm>
      </p:grpSpPr>
      <p:sp>
        <p:nvSpPr>
          <p:cNvPr id="524" name="Google Shape;524;p68"/>
          <p:cNvSpPr txBox="1"/>
          <p:nvPr>
            <p:ph idx="4294967295" type="title"/>
          </p:nvPr>
        </p:nvSpPr>
        <p:spPr>
          <a:xfrm>
            <a:off x="109537" y="457200"/>
            <a:ext cx="8882062" cy="1122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2"/>
              </a:buClr>
              <a:buSzPts val="3600"/>
              <a:buFont typeface="Source Sans Pro"/>
              <a:buNone/>
            </a:pPr>
            <a:r>
              <a:rPr b="0" i="0" lang="en-US" sz="3600" u="none" cap="none" strike="noStrike">
                <a:solidFill>
                  <a:schemeClr val="dk2"/>
                </a:solidFill>
                <a:latin typeface="Source Sans Pro"/>
                <a:ea typeface="Source Sans Pro"/>
                <a:cs typeface="Source Sans Pro"/>
                <a:sym typeface="Source Sans Pro"/>
              </a:rPr>
              <a:t>THE GREAT AWAKENING</a:t>
            </a:r>
            <a:endParaRPr b="0" i="0" sz="3600" u="none" cap="none" strike="noStrike">
              <a:solidFill>
                <a:schemeClr val="dk2"/>
              </a:solidFill>
              <a:latin typeface="Source Sans Pro"/>
              <a:ea typeface="Source Sans Pro"/>
              <a:cs typeface="Source Sans Pro"/>
              <a:sym typeface="Source Sans Pro"/>
            </a:endParaRPr>
          </a:p>
        </p:txBody>
      </p:sp>
      <p:sp>
        <p:nvSpPr>
          <p:cNvPr id="525" name="Google Shape;525;p68"/>
          <p:cNvSpPr txBox="1"/>
          <p:nvPr>
            <p:ph idx="1" type="body"/>
          </p:nvPr>
        </p:nvSpPr>
        <p:spPr>
          <a:xfrm>
            <a:off x="304800" y="1554162"/>
            <a:ext cx="8686800" cy="4525962"/>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accent1"/>
              </a:buClr>
              <a:buSzPts val="2240"/>
              <a:buFont typeface="Noto Sans Symbols"/>
              <a:buChar char="✕"/>
            </a:pPr>
            <a:r>
              <a:rPr b="0" i="0" lang="en-US" sz="3200" u="none">
                <a:solidFill>
                  <a:schemeClr val="dk2"/>
                </a:solidFill>
                <a:latin typeface="Source Sans Pro"/>
                <a:ea typeface="Source Sans Pro"/>
                <a:cs typeface="Source Sans Pro"/>
                <a:sym typeface="Source Sans Pro"/>
              </a:rPr>
              <a:t>An evangelical movement of the 1740s</a:t>
            </a:r>
            <a:endParaRPr/>
          </a:p>
          <a:p>
            <a:pPr indent="-342900" lvl="0" marL="342900" marR="0" rtl="0" algn="l">
              <a:lnSpc>
                <a:spcPct val="100000"/>
              </a:lnSpc>
              <a:spcBef>
                <a:spcPts val="640"/>
              </a:spcBef>
              <a:spcAft>
                <a:spcPts val="0"/>
              </a:spcAft>
              <a:buClr>
                <a:schemeClr val="accent1"/>
              </a:buClr>
              <a:buSzPts val="2240"/>
              <a:buFont typeface="Noto Sans Symbols"/>
              <a:buChar char="✕"/>
            </a:pPr>
            <a:r>
              <a:rPr b="0" i="0" lang="en-US" sz="3200" u="none">
                <a:solidFill>
                  <a:schemeClr val="dk2"/>
                </a:solidFill>
                <a:latin typeface="Source Sans Pro"/>
                <a:ea typeface="Source Sans Pro"/>
                <a:cs typeface="Source Sans Pro"/>
                <a:sym typeface="Source Sans Pro"/>
              </a:rPr>
              <a:t>Focused on the conversion of listeners</a:t>
            </a:r>
            <a:endParaRPr/>
          </a:p>
          <a:p>
            <a:pPr indent="-342900" lvl="0" marL="342900" marR="0" rtl="0" algn="l">
              <a:lnSpc>
                <a:spcPct val="100000"/>
              </a:lnSpc>
              <a:spcBef>
                <a:spcPts val="640"/>
              </a:spcBef>
              <a:spcAft>
                <a:spcPts val="0"/>
              </a:spcAft>
              <a:buClr>
                <a:schemeClr val="accent1"/>
              </a:buClr>
              <a:buSzPts val="2240"/>
              <a:buFont typeface="Noto Sans Symbols"/>
              <a:buChar char="✕"/>
            </a:pPr>
            <a:r>
              <a:rPr b="0" i="0" lang="en-US" sz="3200" u="none">
                <a:solidFill>
                  <a:schemeClr val="dk2"/>
                </a:solidFill>
                <a:latin typeface="Source Sans Pro"/>
                <a:ea typeface="Source Sans Pro"/>
                <a:cs typeface="Source Sans Pro"/>
                <a:sym typeface="Source Sans Pro"/>
              </a:rPr>
              <a:t>First religious movement to echo throughout the thirteen colonies</a:t>
            </a:r>
            <a:endParaRPr/>
          </a:p>
          <a:p>
            <a:pPr indent="-342900" lvl="0" marL="342900" marR="0" rtl="0" algn="l">
              <a:lnSpc>
                <a:spcPct val="100000"/>
              </a:lnSpc>
              <a:spcBef>
                <a:spcPts val="640"/>
              </a:spcBef>
              <a:spcAft>
                <a:spcPts val="0"/>
              </a:spcAft>
              <a:buClr>
                <a:schemeClr val="accent1"/>
              </a:buClr>
              <a:buSzPts val="2240"/>
              <a:buFont typeface="Noto Sans Symbols"/>
              <a:buChar char="✕"/>
            </a:pPr>
            <a:r>
              <a:rPr b="0" i="0" lang="en-US" sz="3200" u="none">
                <a:solidFill>
                  <a:schemeClr val="dk2"/>
                </a:solidFill>
                <a:latin typeface="Source Sans Pro"/>
                <a:ea typeface="Source Sans Pro"/>
                <a:cs typeface="Source Sans Pro"/>
                <a:sym typeface="Source Sans Pro"/>
              </a:rPr>
              <a:t>Revival meetings</a:t>
            </a:r>
            <a:endParaRPr/>
          </a:p>
          <a:p>
            <a:pPr indent="-285750" lvl="1" marL="742950" marR="0" rtl="0" algn="l">
              <a:lnSpc>
                <a:spcPct val="100000"/>
              </a:lnSpc>
              <a:spcBef>
                <a:spcPts val="560"/>
              </a:spcBef>
              <a:spcAft>
                <a:spcPts val="0"/>
              </a:spcAft>
              <a:buClr>
                <a:schemeClr val="accent1"/>
              </a:buClr>
              <a:buSzPts val="1960"/>
              <a:buFont typeface="Noto Sans Symbols"/>
              <a:buChar char="+"/>
            </a:pPr>
            <a:r>
              <a:rPr b="0" i="0" lang="en-US" sz="2800" u="none" cap="none" strike="noStrike">
                <a:solidFill>
                  <a:schemeClr val="dk2"/>
                </a:solidFill>
                <a:latin typeface="Source Sans Pro"/>
                <a:ea typeface="Source Sans Pro"/>
                <a:cs typeface="Source Sans Pro"/>
                <a:sym typeface="Source Sans Pro"/>
              </a:rPr>
              <a:t>Large scale, intensely emotional</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9" name="Shape 529"/>
        <p:cNvGrpSpPr/>
        <p:nvPr/>
      </p:nvGrpSpPr>
      <p:grpSpPr>
        <a:xfrm>
          <a:off x="0" y="0"/>
          <a:ext cx="0" cy="0"/>
          <a:chOff x="0" y="0"/>
          <a:chExt cx="0" cy="0"/>
        </a:xfrm>
      </p:grpSpPr>
      <p:sp>
        <p:nvSpPr>
          <p:cNvPr id="530" name="Google Shape;530;p69"/>
          <p:cNvSpPr txBox="1"/>
          <p:nvPr>
            <p:ph idx="4294967295" type="title"/>
          </p:nvPr>
        </p:nvSpPr>
        <p:spPr>
          <a:xfrm>
            <a:off x="109537" y="457200"/>
            <a:ext cx="8882062" cy="1122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2"/>
              </a:buClr>
              <a:buSzPts val="3600"/>
              <a:buFont typeface="Source Sans Pro"/>
              <a:buNone/>
            </a:pPr>
            <a:r>
              <a:rPr b="0" i="0" lang="en-US" sz="3600" u="none" cap="none" strike="noStrike">
                <a:solidFill>
                  <a:schemeClr val="dk2"/>
                </a:solidFill>
                <a:latin typeface="Source Sans Pro"/>
                <a:ea typeface="Source Sans Pro"/>
                <a:cs typeface="Source Sans Pro"/>
                <a:sym typeface="Source Sans Pro"/>
              </a:rPr>
              <a:t>GEORGE WHITEFIELD</a:t>
            </a:r>
            <a:endParaRPr b="0" i="0" sz="3600" u="none" cap="none" strike="noStrike">
              <a:solidFill>
                <a:schemeClr val="dk2"/>
              </a:solidFill>
              <a:latin typeface="Source Sans Pro"/>
              <a:ea typeface="Source Sans Pro"/>
              <a:cs typeface="Source Sans Pro"/>
              <a:sym typeface="Source Sans Pro"/>
            </a:endParaRPr>
          </a:p>
        </p:txBody>
      </p:sp>
      <p:sp>
        <p:nvSpPr>
          <p:cNvPr id="531" name="Google Shape;531;p69"/>
          <p:cNvSpPr txBox="1"/>
          <p:nvPr>
            <p:ph idx="1" type="body"/>
          </p:nvPr>
        </p:nvSpPr>
        <p:spPr>
          <a:xfrm>
            <a:off x="304800" y="1600200"/>
            <a:ext cx="4191000" cy="4724400"/>
          </a:xfrm>
          <a:prstGeom prst="rect">
            <a:avLst/>
          </a:prstGeom>
          <a:noFill/>
          <a:ln>
            <a:noFill/>
          </a:ln>
        </p:spPr>
        <p:txBody>
          <a:bodyPr anchorCtr="0" anchor="t" bIns="45700" lIns="91425" spcFirstLastPara="1" rIns="91425" wrap="square" tIns="45700">
            <a:noAutofit/>
          </a:bodyPr>
          <a:lstStyle/>
          <a:p>
            <a:pPr indent="-200660" lvl="0" marL="342900" marR="0" rtl="0" algn="l">
              <a:spcBef>
                <a:spcPts val="0"/>
              </a:spcBef>
              <a:spcAft>
                <a:spcPts val="0"/>
              </a:spcAft>
              <a:buClr>
                <a:schemeClr val="accent1"/>
              </a:buClr>
              <a:buSzPts val="2240"/>
              <a:buFont typeface="Noto Sans Symbols"/>
              <a:buNone/>
            </a:pPr>
            <a:r>
              <a:t/>
            </a:r>
            <a:endParaRPr sz="3200">
              <a:solidFill>
                <a:schemeClr val="dk2"/>
              </a:solidFill>
              <a:latin typeface="Source Sans Pro"/>
              <a:ea typeface="Source Sans Pro"/>
              <a:cs typeface="Source Sans Pro"/>
              <a:sym typeface="Source Sans Pro"/>
            </a:endParaRPr>
          </a:p>
        </p:txBody>
      </p:sp>
      <p:pic>
        <p:nvPicPr>
          <p:cNvPr descr="fieldpulpit.tiff" id="532" name="Google Shape;532;p69"/>
          <p:cNvPicPr preferRelativeResize="0"/>
          <p:nvPr>
            <p:ph idx="2" type="body"/>
          </p:nvPr>
        </p:nvPicPr>
        <p:blipFill rotWithShape="1">
          <a:blip r:embed="rId3">
            <a:alphaModFix/>
          </a:blip>
          <a:srcRect b="0" l="-34298" r="-34298" t="0"/>
          <a:stretch/>
        </p:blipFill>
        <p:spPr>
          <a:xfrm>
            <a:off x="4648200" y="1600200"/>
            <a:ext cx="4343400" cy="4724400"/>
          </a:xfrm>
          <a:prstGeom prst="rect">
            <a:avLst/>
          </a:prstGeom>
          <a:noFill/>
          <a:ln>
            <a:noFill/>
          </a:ln>
        </p:spPr>
      </p:pic>
      <p:pic>
        <p:nvPicPr>
          <p:cNvPr id="533" name="Google Shape;533;p69"/>
          <p:cNvPicPr preferRelativeResize="0"/>
          <p:nvPr/>
        </p:nvPicPr>
        <p:blipFill rotWithShape="1">
          <a:blip r:embed="rId4">
            <a:alphaModFix/>
          </a:blip>
          <a:srcRect b="0" l="0" r="0" t="0"/>
          <a:stretch/>
        </p:blipFill>
        <p:spPr>
          <a:xfrm>
            <a:off x="304800" y="1381125"/>
            <a:ext cx="4191000" cy="5095875"/>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7" name="Shape 537"/>
        <p:cNvGrpSpPr/>
        <p:nvPr/>
      </p:nvGrpSpPr>
      <p:grpSpPr>
        <a:xfrm>
          <a:off x="0" y="0"/>
          <a:ext cx="0" cy="0"/>
          <a:chOff x="0" y="0"/>
          <a:chExt cx="0" cy="0"/>
        </a:xfrm>
      </p:grpSpPr>
      <p:sp>
        <p:nvSpPr>
          <p:cNvPr id="538" name="Google Shape;538;p70"/>
          <p:cNvSpPr txBox="1"/>
          <p:nvPr>
            <p:ph idx="4294967295" type="title"/>
          </p:nvPr>
        </p:nvSpPr>
        <p:spPr>
          <a:xfrm>
            <a:off x="109537" y="457200"/>
            <a:ext cx="8882062" cy="1122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2"/>
              </a:buClr>
              <a:buSzPts val="3600"/>
              <a:buFont typeface="Source Sans Pro"/>
              <a:buNone/>
            </a:pPr>
            <a:r>
              <a:rPr b="0" i="0" lang="en-US" sz="3600" u="none" cap="none" strike="noStrike">
                <a:solidFill>
                  <a:schemeClr val="dk2"/>
                </a:solidFill>
                <a:latin typeface="Source Sans Pro"/>
                <a:ea typeface="Source Sans Pro"/>
                <a:cs typeface="Source Sans Pro"/>
                <a:sym typeface="Source Sans Pro"/>
              </a:rPr>
              <a:t>GEORGE WHITEFIELD</a:t>
            </a:r>
            <a:endParaRPr b="0" i="0" sz="3600" u="none" cap="none" strike="noStrike">
              <a:solidFill>
                <a:schemeClr val="dk2"/>
              </a:solidFill>
              <a:latin typeface="Source Sans Pro"/>
              <a:ea typeface="Source Sans Pro"/>
              <a:cs typeface="Source Sans Pro"/>
              <a:sym typeface="Source Sans Pro"/>
            </a:endParaRPr>
          </a:p>
        </p:txBody>
      </p:sp>
      <p:sp>
        <p:nvSpPr>
          <p:cNvPr id="539" name="Google Shape;539;p70"/>
          <p:cNvSpPr txBox="1"/>
          <p:nvPr>
            <p:ph idx="1" type="body"/>
          </p:nvPr>
        </p:nvSpPr>
        <p:spPr>
          <a:xfrm>
            <a:off x="304800" y="1554162"/>
            <a:ext cx="8686800" cy="4525962"/>
          </a:xfrm>
          <a:prstGeom prst="rect">
            <a:avLst/>
          </a:prstGeom>
          <a:noFill/>
          <a:ln>
            <a:noFill/>
          </a:ln>
        </p:spPr>
        <p:txBody>
          <a:bodyPr anchorCtr="0" anchor="t" bIns="45700" lIns="91425" spcFirstLastPara="1" rIns="91425" wrap="square" tIns="45700">
            <a:noAutofit/>
          </a:bodyPr>
          <a:lstStyle/>
          <a:p>
            <a:pPr indent="-200660" lvl="0" marL="342900" marR="0" rtl="0" algn="l">
              <a:spcBef>
                <a:spcPts val="0"/>
              </a:spcBef>
              <a:spcAft>
                <a:spcPts val="0"/>
              </a:spcAft>
              <a:buClr>
                <a:schemeClr val="accent1"/>
              </a:buClr>
              <a:buSzPts val="2240"/>
              <a:buFont typeface="Noto Sans Symbols"/>
              <a:buNone/>
            </a:pPr>
            <a:r>
              <a:t/>
            </a:r>
            <a:endParaRPr sz="3200">
              <a:solidFill>
                <a:schemeClr val="dk2"/>
              </a:solidFill>
              <a:latin typeface="Source Sans Pro"/>
              <a:ea typeface="Source Sans Pro"/>
              <a:cs typeface="Source Sans Pro"/>
              <a:sym typeface="Source Sans Pro"/>
            </a:endParaRPr>
          </a:p>
        </p:txBody>
      </p:sp>
      <p:pic>
        <p:nvPicPr>
          <p:cNvPr id="540" name="Google Shape;540;p70"/>
          <p:cNvPicPr preferRelativeResize="0"/>
          <p:nvPr/>
        </p:nvPicPr>
        <p:blipFill rotWithShape="1">
          <a:blip r:embed="rId3">
            <a:alphaModFix/>
          </a:blip>
          <a:srcRect b="0" l="0" r="0" t="0"/>
          <a:stretch/>
        </p:blipFill>
        <p:spPr>
          <a:xfrm>
            <a:off x="304800" y="1295400"/>
            <a:ext cx="6670675" cy="498157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4" name="Shape 544"/>
        <p:cNvGrpSpPr/>
        <p:nvPr/>
      </p:nvGrpSpPr>
      <p:grpSpPr>
        <a:xfrm>
          <a:off x="0" y="0"/>
          <a:ext cx="0" cy="0"/>
          <a:chOff x="0" y="0"/>
          <a:chExt cx="0" cy="0"/>
        </a:xfrm>
      </p:grpSpPr>
      <p:sp>
        <p:nvSpPr>
          <p:cNvPr id="545" name="Google Shape;545;p71"/>
          <p:cNvSpPr txBox="1"/>
          <p:nvPr>
            <p:ph idx="4294967295" type="title"/>
          </p:nvPr>
        </p:nvSpPr>
        <p:spPr>
          <a:xfrm>
            <a:off x="109537" y="457200"/>
            <a:ext cx="8882062" cy="1122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2"/>
              </a:buClr>
              <a:buSzPts val="3600"/>
              <a:buFont typeface="Source Sans Pro"/>
              <a:buNone/>
            </a:pPr>
            <a:r>
              <a:rPr b="0" i="0" lang="en-US" sz="3600" u="none" cap="none" strike="noStrike">
                <a:solidFill>
                  <a:schemeClr val="dk2"/>
                </a:solidFill>
                <a:latin typeface="Source Sans Pro"/>
                <a:ea typeface="Source Sans Pro"/>
                <a:cs typeface="Source Sans Pro"/>
                <a:sym typeface="Source Sans Pro"/>
              </a:rPr>
              <a:t>AFTERMATH OF THE GREAT AWAKENING</a:t>
            </a:r>
            <a:endParaRPr b="0" i="0" sz="3600" u="none" cap="none" strike="noStrike">
              <a:solidFill>
                <a:schemeClr val="dk2"/>
              </a:solidFill>
              <a:latin typeface="Source Sans Pro"/>
              <a:ea typeface="Source Sans Pro"/>
              <a:cs typeface="Source Sans Pro"/>
              <a:sym typeface="Source Sans Pro"/>
            </a:endParaRPr>
          </a:p>
        </p:txBody>
      </p:sp>
      <p:sp>
        <p:nvSpPr>
          <p:cNvPr id="546" name="Google Shape;546;p71"/>
          <p:cNvSpPr txBox="1"/>
          <p:nvPr>
            <p:ph idx="1" type="body"/>
          </p:nvPr>
        </p:nvSpPr>
        <p:spPr>
          <a:xfrm>
            <a:off x="304800" y="1554162"/>
            <a:ext cx="8686800" cy="4525962"/>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accent1"/>
              </a:buClr>
              <a:buSzPts val="1960"/>
              <a:buFont typeface="Noto Sans Symbols"/>
              <a:buChar char="✕"/>
            </a:pPr>
            <a:r>
              <a:rPr b="0" i="0" lang="en-US" sz="2800" u="none">
                <a:solidFill>
                  <a:schemeClr val="dk2"/>
                </a:solidFill>
                <a:latin typeface="Source Sans Pro"/>
                <a:ea typeface="Source Sans Pro"/>
                <a:cs typeface="Source Sans Pro"/>
                <a:sym typeface="Source Sans Pro"/>
              </a:rPr>
              <a:t>1. Refreshed the spiritual energy of the colonies</a:t>
            </a:r>
            <a:endParaRPr/>
          </a:p>
          <a:p>
            <a:pPr indent="-342900" lvl="0" marL="342900" marR="0" rtl="0" algn="l">
              <a:lnSpc>
                <a:spcPct val="100000"/>
              </a:lnSpc>
              <a:spcBef>
                <a:spcPts val="560"/>
              </a:spcBef>
              <a:spcAft>
                <a:spcPts val="0"/>
              </a:spcAft>
              <a:buClr>
                <a:schemeClr val="accent1"/>
              </a:buClr>
              <a:buSzPts val="1960"/>
              <a:buFont typeface="Noto Sans Symbols"/>
              <a:buChar char="✕"/>
            </a:pPr>
            <a:r>
              <a:rPr b="0" i="0" lang="en-US" sz="2800" u="none">
                <a:solidFill>
                  <a:schemeClr val="dk2"/>
                </a:solidFill>
                <a:latin typeface="Source Sans Pro"/>
                <a:ea typeface="Source Sans Pro"/>
                <a:cs typeface="Source Sans Pro"/>
                <a:sym typeface="Source Sans Pro"/>
              </a:rPr>
              <a:t>2. Split established churches</a:t>
            </a:r>
            <a:endParaRPr/>
          </a:p>
          <a:p>
            <a:pPr indent="-285750" lvl="1" marL="742950" marR="0" rtl="0" algn="l">
              <a:lnSpc>
                <a:spcPct val="100000"/>
              </a:lnSpc>
              <a:spcBef>
                <a:spcPts val="560"/>
              </a:spcBef>
              <a:spcAft>
                <a:spcPts val="0"/>
              </a:spcAft>
              <a:buClr>
                <a:schemeClr val="accent1"/>
              </a:buClr>
              <a:buSzPts val="1960"/>
              <a:buFont typeface="Noto Sans Symbols"/>
              <a:buChar char="+"/>
            </a:pPr>
            <a:r>
              <a:rPr b="0" i="0" lang="en-US" sz="2800" u="none" cap="none" strike="noStrike">
                <a:solidFill>
                  <a:schemeClr val="dk2"/>
                </a:solidFill>
                <a:latin typeface="Source Sans Pro"/>
                <a:ea typeface="Source Sans Pro"/>
                <a:cs typeface="Source Sans Pro"/>
                <a:sym typeface="Source Sans Pro"/>
              </a:rPr>
              <a:t>New sects: Presbyterians, Methodists, Baptists</a:t>
            </a:r>
            <a:endParaRPr/>
          </a:p>
          <a:p>
            <a:pPr indent="-342900" lvl="0" marL="342900" marR="0" rtl="0" algn="l">
              <a:lnSpc>
                <a:spcPct val="100000"/>
              </a:lnSpc>
              <a:spcBef>
                <a:spcPts val="560"/>
              </a:spcBef>
              <a:spcAft>
                <a:spcPts val="0"/>
              </a:spcAft>
              <a:buClr>
                <a:schemeClr val="accent1"/>
              </a:buClr>
              <a:buSzPts val="1960"/>
              <a:buFont typeface="Noto Sans Symbols"/>
              <a:buChar char="✕"/>
            </a:pPr>
            <a:r>
              <a:rPr b="0" i="0" lang="en-US" sz="2800" u="none">
                <a:solidFill>
                  <a:schemeClr val="dk2"/>
                </a:solidFill>
                <a:latin typeface="Source Sans Pro"/>
                <a:ea typeface="Source Sans Pro"/>
                <a:cs typeface="Source Sans Pro"/>
                <a:sym typeface="Source Sans Pro"/>
              </a:rPr>
              <a:t>3. Weakened authority and status of the clergy</a:t>
            </a:r>
            <a:endParaRPr/>
          </a:p>
          <a:p>
            <a:pPr indent="-342900" lvl="0" marL="342900" marR="0" rtl="0" algn="l">
              <a:lnSpc>
                <a:spcPct val="100000"/>
              </a:lnSpc>
              <a:spcBef>
                <a:spcPts val="560"/>
              </a:spcBef>
              <a:spcAft>
                <a:spcPts val="0"/>
              </a:spcAft>
              <a:buClr>
                <a:schemeClr val="accent1"/>
              </a:buClr>
              <a:buSzPts val="1960"/>
              <a:buFont typeface="Noto Sans Symbols"/>
              <a:buChar char="✕"/>
            </a:pPr>
            <a:r>
              <a:rPr b="0" i="0" lang="en-US" sz="2800" u="none">
                <a:solidFill>
                  <a:schemeClr val="dk2"/>
                </a:solidFill>
                <a:latin typeface="Source Sans Pro"/>
                <a:ea typeface="Source Sans Pro"/>
                <a:cs typeface="Source Sans Pro"/>
                <a:sym typeface="Source Sans Pro"/>
              </a:rPr>
              <a:t>4. Injected strain of egalitarianism into American life</a:t>
            </a:r>
            <a:endParaRPr/>
          </a:p>
          <a:p>
            <a:pPr indent="-342900" lvl="0" marL="342900" marR="0" rtl="0" algn="l">
              <a:lnSpc>
                <a:spcPct val="100000"/>
              </a:lnSpc>
              <a:spcBef>
                <a:spcPts val="560"/>
              </a:spcBef>
              <a:spcAft>
                <a:spcPts val="0"/>
              </a:spcAft>
              <a:buClr>
                <a:schemeClr val="accent1"/>
              </a:buClr>
              <a:buSzPts val="1960"/>
              <a:buFont typeface="Noto Sans Symbols"/>
              <a:buChar char="✕"/>
            </a:pPr>
            <a:r>
              <a:rPr b="0" i="0" lang="en-US" sz="2800" u="none">
                <a:solidFill>
                  <a:schemeClr val="dk2"/>
                </a:solidFill>
                <a:latin typeface="Source Sans Pro"/>
                <a:ea typeface="Source Sans Pro"/>
                <a:cs typeface="Source Sans Pro"/>
                <a:sym typeface="Source Sans Pro"/>
              </a:rPr>
              <a:t>5. Injects emotionalism (even anti-intellectualism) into American life</a:t>
            </a:r>
            <a:endParaRPr/>
          </a:p>
          <a:p>
            <a:pPr indent="-342900" lvl="0" marL="342900" marR="0" rtl="0" algn="l">
              <a:lnSpc>
                <a:spcPct val="100000"/>
              </a:lnSpc>
              <a:spcBef>
                <a:spcPts val="560"/>
              </a:spcBef>
              <a:spcAft>
                <a:spcPts val="0"/>
              </a:spcAft>
              <a:buClr>
                <a:schemeClr val="accent1"/>
              </a:buClr>
              <a:buSzPts val="1960"/>
              <a:buFont typeface="Noto Sans Symbols"/>
              <a:buChar char="✕"/>
            </a:pPr>
            <a:r>
              <a:rPr b="0" i="0" lang="en-US" sz="2800" u="none">
                <a:solidFill>
                  <a:schemeClr val="dk2"/>
                </a:solidFill>
                <a:latin typeface="Source Sans Pro"/>
                <a:ea typeface="Source Sans Pro"/>
                <a:cs typeface="Source Sans Pro"/>
                <a:sym typeface="Source Sans Pro"/>
              </a:rPr>
              <a:t>6. Creates a common set of experiences that bound the more secularly minded</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5" name="Shape 215"/>
        <p:cNvGrpSpPr/>
        <p:nvPr/>
      </p:nvGrpSpPr>
      <p:grpSpPr>
        <a:xfrm>
          <a:off x="0" y="0"/>
          <a:ext cx="0" cy="0"/>
          <a:chOff x="0" y="0"/>
          <a:chExt cx="0" cy="0"/>
        </a:xfrm>
      </p:grpSpPr>
      <p:sp>
        <p:nvSpPr>
          <p:cNvPr id="216" name="Google Shape;216;p27"/>
          <p:cNvSpPr txBox="1"/>
          <p:nvPr>
            <p:ph idx="4294967295" type="title"/>
          </p:nvPr>
        </p:nvSpPr>
        <p:spPr>
          <a:xfrm>
            <a:off x="109537" y="457200"/>
            <a:ext cx="8882062" cy="1122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2"/>
              </a:buClr>
              <a:buSzPts val="3600"/>
              <a:buFont typeface="Source Sans Pro"/>
              <a:buNone/>
            </a:pPr>
            <a:r>
              <a:rPr b="0" i="0" lang="en-US" sz="3600" u="none" cap="none" strike="noStrike">
                <a:solidFill>
                  <a:schemeClr val="dk2"/>
                </a:solidFill>
                <a:latin typeface="Source Sans Pro"/>
                <a:ea typeface="Source Sans Pro"/>
                <a:cs typeface="Source Sans Pro"/>
                <a:sym typeface="Source Sans Pro"/>
              </a:rPr>
              <a:t>PURITAN MIGRATION, CIRCA 1620-1640</a:t>
            </a:r>
            <a:endParaRPr b="0" i="0" sz="3600" u="none" cap="none" strike="noStrike">
              <a:solidFill>
                <a:schemeClr val="dk2"/>
              </a:solidFill>
              <a:latin typeface="Source Sans Pro"/>
              <a:ea typeface="Source Sans Pro"/>
              <a:cs typeface="Source Sans Pro"/>
              <a:sym typeface="Source Sans Pro"/>
            </a:endParaRPr>
          </a:p>
        </p:txBody>
      </p:sp>
      <p:sp>
        <p:nvSpPr>
          <p:cNvPr id="217" name="Google Shape;217;p27"/>
          <p:cNvSpPr txBox="1"/>
          <p:nvPr>
            <p:ph idx="1" type="body"/>
          </p:nvPr>
        </p:nvSpPr>
        <p:spPr>
          <a:xfrm>
            <a:off x="304800" y="1600200"/>
            <a:ext cx="4191000" cy="4724400"/>
          </a:xfrm>
          <a:prstGeom prst="rect">
            <a:avLst/>
          </a:prstGeom>
          <a:noFill/>
          <a:ln>
            <a:noFill/>
          </a:ln>
        </p:spPr>
        <p:txBody>
          <a:bodyPr anchorCtr="0" anchor="t" bIns="45700" lIns="91425" spcFirstLastPara="1" rIns="91425" wrap="square" tIns="45700">
            <a:noAutofit/>
          </a:bodyPr>
          <a:lstStyle/>
          <a:p>
            <a:pPr indent="-200660" lvl="0" marL="342900" marR="0" rtl="0" algn="l">
              <a:spcBef>
                <a:spcPts val="0"/>
              </a:spcBef>
              <a:spcAft>
                <a:spcPts val="0"/>
              </a:spcAft>
              <a:buClr>
                <a:schemeClr val="accent1"/>
              </a:buClr>
              <a:buSzPts val="2240"/>
              <a:buFont typeface="Noto Sans Symbols"/>
              <a:buNone/>
            </a:pPr>
            <a:r>
              <a:t/>
            </a:r>
            <a:endParaRPr sz="3200">
              <a:solidFill>
                <a:schemeClr val="dk2"/>
              </a:solidFill>
              <a:latin typeface="Source Sans Pro"/>
              <a:ea typeface="Source Sans Pro"/>
              <a:cs typeface="Source Sans Pro"/>
              <a:sym typeface="Source Sans Pro"/>
            </a:endParaRPr>
          </a:p>
        </p:txBody>
      </p:sp>
      <p:sp>
        <p:nvSpPr>
          <p:cNvPr id="218" name="Google Shape;218;p27"/>
          <p:cNvSpPr txBox="1"/>
          <p:nvPr>
            <p:ph idx="2" type="body"/>
          </p:nvPr>
        </p:nvSpPr>
        <p:spPr>
          <a:xfrm>
            <a:off x="6405562" y="1335087"/>
            <a:ext cx="2586037" cy="4989512"/>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accent1"/>
              </a:buClr>
              <a:buSzPts val="1400"/>
              <a:buFont typeface="Noto Sans Symbols"/>
              <a:buChar char="✕"/>
            </a:pPr>
            <a:r>
              <a:rPr b="0" i="0" lang="en-US" sz="2000" u="none">
                <a:solidFill>
                  <a:schemeClr val="dk2"/>
                </a:solidFill>
                <a:latin typeface="Source Sans Pro"/>
                <a:ea typeface="Source Sans Pro"/>
                <a:cs typeface="Source Sans Pro"/>
                <a:sym typeface="Source Sans Pro"/>
              </a:rPr>
              <a:t>Puritan beliefs were central to the founding of Massachusetts, Connecticut and Rhode Island.</a:t>
            </a:r>
            <a:endParaRPr/>
          </a:p>
          <a:p>
            <a:pPr indent="-254000" lvl="0" marL="342900" marR="0" rtl="0" algn="l">
              <a:lnSpc>
                <a:spcPct val="100000"/>
              </a:lnSpc>
              <a:spcBef>
                <a:spcPts val="400"/>
              </a:spcBef>
              <a:spcAft>
                <a:spcPts val="0"/>
              </a:spcAft>
              <a:buClr>
                <a:schemeClr val="accent1"/>
              </a:buClr>
              <a:buSzPts val="1400"/>
              <a:buFont typeface="Noto Sans Symbols"/>
              <a:buNone/>
            </a:pPr>
            <a:r>
              <a:t/>
            </a:r>
            <a:endParaRPr b="0" i="0" sz="2000" u="none">
              <a:solidFill>
                <a:schemeClr val="dk2"/>
              </a:solidFill>
              <a:latin typeface="Source Sans Pro"/>
              <a:ea typeface="Source Sans Pro"/>
              <a:cs typeface="Source Sans Pro"/>
              <a:sym typeface="Source Sans Pro"/>
            </a:endParaRPr>
          </a:p>
          <a:p>
            <a:pPr indent="-254000" lvl="0" marL="342900" marR="0" rtl="0" algn="l">
              <a:lnSpc>
                <a:spcPct val="100000"/>
              </a:lnSpc>
              <a:spcBef>
                <a:spcPts val="400"/>
              </a:spcBef>
              <a:spcAft>
                <a:spcPts val="0"/>
              </a:spcAft>
              <a:buClr>
                <a:schemeClr val="accent1"/>
              </a:buClr>
              <a:buSzPts val="1400"/>
              <a:buFont typeface="Noto Sans Symbols"/>
              <a:buNone/>
            </a:pPr>
            <a:r>
              <a:t/>
            </a:r>
            <a:endParaRPr b="0" i="0" sz="2000" u="none">
              <a:solidFill>
                <a:schemeClr val="dk2"/>
              </a:solidFill>
              <a:latin typeface="Source Sans Pro"/>
              <a:ea typeface="Source Sans Pro"/>
              <a:cs typeface="Source Sans Pro"/>
              <a:sym typeface="Source Sans Pro"/>
            </a:endParaRPr>
          </a:p>
          <a:p>
            <a:pPr indent="-342900" lvl="0" marL="342900" marR="0" rtl="0" algn="l">
              <a:lnSpc>
                <a:spcPct val="100000"/>
              </a:lnSpc>
              <a:spcBef>
                <a:spcPts val="400"/>
              </a:spcBef>
              <a:spcAft>
                <a:spcPts val="0"/>
              </a:spcAft>
              <a:buClr>
                <a:schemeClr val="accent1"/>
              </a:buClr>
              <a:buSzPts val="1400"/>
              <a:buFont typeface="Noto Sans Symbols"/>
              <a:buChar char="✕"/>
            </a:pPr>
            <a:r>
              <a:rPr b="0" i="0" lang="en-US" sz="2000" u="none">
                <a:solidFill>
                  <a:schemeClr val="dk2"/>
                </a:solidFill>
                <a:latin typeface="Source Sans Pro"/>
                <a:ea typeface="Source Sans Pro"/>
                <a:cs typeface="Source Sans Pro"/>
                <a:sym typeface="Source Sans Pro"/>
              </a:rPr>
              <a:t>English fishermen had visited New England for decades, “A Paradise in these parts”</a:t>
            </a:r>
            <a:endParaRPr/>
          </a:p>
        </p:txBody>
      </p:sp>
      <p:pic>
        <p:nvPicPr>
          <p:cNvPr id="219" name="Google Shape;219;p27"/>
          <p:cNvPicPr preferRelativeResize="0"/>
          <p:nvPr/>
        </p:nvPicPr>
        <p:blipFill rotWithShape="1">
          <a:blip r:embed="rId3">
            <a:alphaModFix/>
          </a:blip>
          <a:srcRect b="0" l="0" r="0" t="0"/>
          <a:stretch/>
        </p:blipFill>
        <p:spPr>
          <a:xfrm>
            <a:off x="317500" y="1243012"/>
            <a:ext cx="6383337" cy="530225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0" name="Shape 550"/>
        <p:cNvGrpSpPr/>
        <p:nvPr/>
      </p:nvGrpSpPr>
      <p:grpSpPr>
        <a:xfrm>
          <a:off x="0" y="0"/>
          <a:ext cx="0" cy="0"/>
          <a:chOff x="0" y="0"/>
          <a:chExt cx="0" cy="0"/>
        </a:xfrm>
      </p:grpSpPr>
      <p:sp>
        <p:nvSpPr>
          <p:cNvPr id="551" name="Google Shape;551;p72"/>
          <p:cNvSpPr txBox="1"/>
          <p:nvPr>
            <p:ph idx="4294967295" type="title"/>
          </p:nvPr>
        </p:nvSpPr>
        <p:spPr>
          <a:xfrm>
            <a:off x="109537" y="457200"/>
            <a:ext cx="8882062" cy="1122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2"/>
              </a:buClr>
              <a:buSzPts val="3600"/>
              <a:buFont typeface="Source Sans Pro"/>
              <a:buNone/>
            </a:pPr>
            <a:r>
              <a:rPr b="0" i="0" lang="en-US" sz="3600" u="none" cap="none" strike="noStrike">
                <a:solidFill>
                  <a:schemeClr val="dk2"/>
                </a:solidFill>
                <a:latin typeface="Source Sans Pro"/>
                <a:ea typeface="Source Sans Pro"/>
                <a:cs typeface="Source Sans Pro"/>
                <a:sym typeface="Source Sans Pro"/>
              </a:rPr>
              <a:t>COLONIAL GOVERNMENTS</a:t>
            </a:r>
            <a:endParaRPr b="0" i="0" sz="3600" u="none" cap="none" strike="noStrike">
              <a:solidFill>
                <a:schemeClr val="dk2"/>
              </a:solidFill>
              <a:latin typeface="Source Sans Pro"/>
              <a:ea typeface="Source Sans Pro"/>
              <a:cs typeface="Source Sans Pro"/>
              <a:sym typeface="Source Sans Pro"/>
            </a:endParaRPr>
          </a:p>
        </p:txBody>
      </p:sp>
      <p:sp>
        <p:nvSpPr>
          <p:cNvPr id="552" name="Google Shape;552;p72"/>
          <p:cNvSpPr txBox="1"/>
          <p:nvPr>
            <p:ph idx="1" type="body"/>
          </p:nvPr>
        </p:nvSpPr>
        <p:spPr>
          <a:xfrm>
            <a:off x="304800" y="1554162"/>
            <a:ext cx="8686800" cy="4525962"/>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accent1"/>
              </a:buClr>
              <a:buSzPts val="2240"/>
              <a:buFont typeface="Noto Sans Symbols"/>
              <a:buChar char="✕"/>
            </a:pPr>
            <a:r>
              <a:rPr b="0" i="0" lang="en-US" sz="3200" u="none">
                <a:solidFill>
                  <a:schemeClr val="dk2"/>
                </a:solidFill>
                <a:latin typeface="Source Sans Pro"/>
                <a:ea typeface="Source Sans Pro"/>
                <a:cs typeface="Source Sans Pro"/>
                <a:sym typeface="Source Sans Pro"/>
              </a:rPr>
              <a:t>Rule of Monarchy = despotism</a:t>
            </a:r>
            <a:endParaRPr/>
          </a:p>
          <a:p>
            <a:pPr indent="-342900" lvl="0" marL="342900" marR="0" rtl="0" algn="l">
              <a:lnSpc>
                <a:spcPct val="100000"/>
              </a:lnSpc>
              <a:spcBef>
                <a:spcPts val="640"/>
              </a:spcBef>
              <a:spcAft>
                <a:spcPts val="0"/>
              </a:spcAft>
              <a:buClr>
                <a:schemeClr val="accent1"/>
              </a:buClr>
              <a:buSzPts val="2240"/>
              <a:buFont typeface="Noto Sans Symbols"/>
              <a:buChar char="✕"/>
            </a:pPr>
            <a:r>
              <a:rPr b="0" i="0" lang="en-US" sz="3200" u="none">
                <a:solidFill>
                  <a:schemeClr val="dk2"/>
                </a:solidFill>
                <a:latin typeface="Source Sans Pro"/>
                <a:ea typeface="Source Sans Pro"/>
                <a:cs typeface="Source Sans Pro"/>
                <a:sym typeface="Source Sans Pro"/>
              </a:rPr>
              <a:t>Rule of Elite = oligarchy</a:t>
            </a:r>
            <a:endParaRPr/>
          </a:p>
          <a:p>
            <a:pPr indent="-342900" lvl="0" marL="342900" marR="0" rtl="0" algn="l">
              <a:lnSpc>
                <a:spcPct val="100000"/>
              </a:lnSpc>
              <a:spcBef>
                <a:spcPts val="640"/>
              </a:spcBef>
              <a:spcAft>
                <a:spcPts val="0"/>
              </a:spcAft>
              <a:buClr>
                <a:schemeClr val="accent1"/>
              </a:buClr>
              <a:buSzPts val="2240"/>
              <a:buFont typeface="Noto Sans Symbols"/>
              <a:buChar char="✕"/>
            </a:pPr>
            <a:r>
              <a:rPr b="0" i="0" lang="en-US" sz="3200" u="none">
                <a:solidFill>
                  <a:schemeClr val="dk2"/>
                </a:solidFill>
                <a:latin typeface="Source Sans Pro"/>
                <a:ea typeface="Source Sans Pro"/>
                <a:cs typeface="Source Sans Pro"/>
                <a:sym typeface="Source Sans Pro"/>
              </a:rPr>
              <a:t>Rule of People = mob rule</a:t>
            </a:r>
            <a:endParaRPr/>
          </a:p>
          <a:p>
            <a:pPr indent="-200660" lvl="0" marL="342900" marR="0" rtl="0" algn="l">
              <a:lnSpc>
                <a:spcPct val="100000"/>
              </a:lnSpc>
              <a:spcBef>
                <a:spcPts val="640"/>
              </a:spcBef>
              <a:spcAft>
                <a:spcPts val="0"/>
              </a:spcAft>
              <a:buClr>
                <a:schemeClr val="accent1"/>
              </a:buClr>
              <a:buSzPts val="2240"/>
              <a:buFont typeface="Noto Sans Symbols"/>
              <a:buNone/>
            </a:pPr>
            <a:r>
              <a:t/>
            </a:r>
            <a:endParaRPr b="0" i="0" sz="3200" u="none">
              <a:solidFill>
                <a:schemeClr val="dk2"/>
              </a:solidFill>
              <a:latin typeface="Source Sans Pro"/>
              <a:ea typeface="Source Sans Pro"/>
              <a:cs typeface="Source Sans Pro"/>
              <a:sym typeface="Source Sans Pro"/>
            </a:endParaRPr>
          </a:p>
          <a:p>
            <a:pPr indent="-342900" lvl="0" marL="342900" marR="0" rtl="0" algn="l">
              <a:lnSpc>
                <a:spcPct val="100000"/>
              </a:lnSpc>
              <a:spcBef>
                <a:spcPts val="640"/>
              </a:spcBef>
              <a:spcAft>
                <a:spcPts val="0"/>
              </a:spcAft>
              <a:buClr>
                <a:schemeClr val="accent1"/>
              </a:buClr>
              <a:buSzPts val="2240"/>
              <a:buFont typeface="Noto Sans Symbols"/>
              <a:buChar char="✕"/>
            </a:pPr>
            <a:r>
              <a:rPr b="0" i="0" lang="en-US" sz="3200" u="none">
                <a:solidFill>
                  <a:schemeClr val="dk2"/>
                </a:solidFill>
                <a:latin typeface="Source Sans Pro"/>
                <a:ea typeface="Source Sans Pro"/>
                <a:cs typeface="Source Sans Pro"/>
                <a:sym typeface="Source Sans Pro"/>
              </a:rPr>
              <a:t>Enlightenment thinkers suggest balance of powers.</a:t>
            </a:r>
            <a:endParaRPr/>
          </a:p>
          <a:p>
            <a:pPr indent="-285750" lvl="1" marL="742950" marR="0" rtl="0" algn="l">
              <a:lnSpc>
                <a:spcPct val="100000"/>
              </a:lnSpc>
              <a:spcBef>
                <a:spcPts val="560"/>
              </a:spcBef>
              <a:spcAft>
                <a:spcPts val="0"/>
              </a:spcAft>
              <a:buClr>
                <a:schemeClr val="accent1"/>
              </a:buClr>
              <a:buSzPts val="1960"/>
              <a:buFont typeface="Noto Sans Symbols"/>
              <a:buChar char="+"/>
            </a:pPr>
            <a:r>
              <a:rPr b="0" i="0" lang="en-US" sz="2800" u="none" cap="none" strike="noStrike">
                <a:solidFill>
                  <a:schemeClr val="dk2"/>
                </a:solidFill>
                <a:latin typeface="Source Sans Pro"/>
                <a:ea typeface="Source Sans Pro"/>
                <a:cs typeface="Source Sans Pro"/>
                <a:sym typeface="Source Sans Pro"/>
              </a:rPr>
              <a:t>Concentrated powers are the enemy of liberty</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6" name="Shape 556"/>
        <p:cNvGrpSpPr/>
        <p:nvPr/>
      </p:nvGrpSpPr>
      <p:grpSpPr>
        <a:xfrm>
          <a:off x="0" y="0"/>
          <a:ext cx="0" cy="0"/>
          <a:chOff x="0" y="0"/>
          <a:chExt cx="0" cy="0"/>
        </a:xfrm>
      </p:grpSpPr>
      <p:sp>
        <p:nvSpPr>
          <p:cNvPr id="557" name="Google Shape;557;p73"/>
          <p:cNvSpPr txBox="1"/>
          <p:nvPr>
            <p:ph idx="4294967295" type="title"/>
          </p:nvPr>
        </p:nvSpPr>
        <p:spPr>
          <a:xfrm>
            <a:off x="109537" y="457200"/>
            <a:ext cx="8882062" cy="1122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2"/>
              </a:buClr>
              <a:buSzPts val="3600"/>
              <a:buFont typeface="Source Sans Pro"/>
              <a:buNone/>
            </a:pPr>
            <a:r>
              <a:rPr b="0" i="0" lang="en-US" sz="3600" u="none" cap="none" strike="noStrike">
                <a:solidFill>
                  <a:schemeClr val="dk2"/>
                </a:solidFill>
                <a:latin typeface="Source Sans Pro"/>
                <a:ea typeface="Source Sans Pro"/>
                <a:cs typeface="Source Sans Pro"/>
                <a:sym typeface="Source Sans Pro"/>
              </a:rPr>
              <a:t>STRUCTURE OF COLONIAL GOVERNMENT</a:t>
            </a:r>
            <a:endParaRPr b="0" i="0" sz="3600" u="none" cap="none" strike="noStrike">
              <a:solidFill>
                <a:schemeClr val="dk2"/>
              </a:solidFill>
              <a:latin typeface="Source Sans Pro"/>
              <a:ea typeface="Source Sans Pro"/>
              <a:cs typeface="Source Sans Pro"/>
              <a:sym typeface="Source Sans Pro"/>
            </a:endParaRPr>
          </a:p>
        </p:txBody>
      </p:sp>
      <p:sp>
        <p:nvSpPr>
          <p:cNvPr id="558" name="Google Shape;558;p73"/>
          <p:cNvSpPr txBox="1"/>
          <p:nvPr>
            <p:ph idx="1" type="body"/>
          </p:nvPr>
        </p:nvSpPr>
        <p:spPr>
          <a:xfrm>
            <a:off x="304800" y="1554162"/>
            <a:ext cx="8686800" cy="4525962"/>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accent1"/>
              </a:buClr>
              <a:buSzPts val="1680"/>
              <a:buFont typeface="Noto Sans Symbols"/>
              <a:buChar char="✕"/>
            </a:pPr>
            <a:r>
              <a:rPr b="0" i="0" lang="en-US" sz="2400" u="none">
                <a:solidFill>
                  <a:schemeClr val="dk2"/>
                </a:solidFill>
                <a:latin typeface="Source Sans Pro"/>
                <a:ea typeface="Source Sans Pro"/>
                <a:cs typeface="Source Sans Pro"/>
                <a:sym typeface="Source Sans Pro"/>
              </a:rPr>
              <a:t>Colonial governor – appt by king – power of the monarchy</a:t>
            </a:r>
            <a:endParaRPr/>
          </a:p>
          <a:p>
            <a:pPr indent="-342900" lvl="0" marL="342900" marR="0" rtl="0" algn="l">
              <a:lnSpc>
                <a:spcPct val="100000"/>
              </a:lnSpc>
              <a:spcBef>
                <a:spcPts val="480"/>
              </a:spcBef>
              <a:spcAft>
                <a:spcPts val="0"/>
              </a:spcAft>
              <a:buClr>
                <a:schemeClr val="accent1"/>
              </a:buClr>
              <a:buSzPts val="1680"/>
              <a:buFont typeface="Noto Sans Symbols"/>
              <a:buChar char="✕"/>
            </a:pPr>
            <a:r>
              <a:rPr b="0" i="0" lang="en-US" sz="2400" u="none">
                <a:solidFill>
                  <a:schemeClr val="dk2"/>
                </a:solidFill>
                <a:latin typeface="Source Sans Pro"/>
                <a:ea typeface="Source Sans Pro"/>
                <a:cs typeface="Source Sans Pro"/>
                <a:sym typeface="Source Sans Pro"/>
              </a:rPr>
              <a:t>Colonial council – appt by governor – power of the elite</a:t>
            </a:r>
            <a:endParaRPr/>
          </a:p>
          <a:p>
            <a:pPr indent="-342900" lvl="0" marL="342900" marR="0" rtl="0" algn="l">
              <a:lnSpc>
                <a:spcPct val="100000"/>
              </a:lnSpc>
              <a:spcBef>
                <a:spcPts val="480"/>
              </a:spcBef>
              <a:spcAft>
                <a:spcPts val="0"/>
              </a:spcAft>
              <a:buClr>
                <a:schemeClr val="accent1"/>
              </a:buClr>
              <a:buSzPts val="1680"/>
              <a:buFont typeface="Noto Sans Symbols"/>
              <a:buChar char="✕"/>
            </a:pPr>
            <a:r>
              <a:rPr b="0" i="0" lang="en-US" sz="2400" u="none">
                <a:solidFill>
                  <a:schemeClr val="dk2"/>
                </a:solidFill>
                <a:latin typeface="Source Sans Pro"/>
                <a:ea typeface="Source Sans Pro"/>
                <a:cs typeface="Source Sans Pro"/>
                <a:sym typeface="Source Sans Pro"/>
              </a:rPr>
              <a:t>Colonial assembly – elected by men of property – power of the people</a:t>
            </a:r>
            <a:endParaRPr b="0" i="0" sz="2000" u="none">
              <a:solidFill>
                <a:schemeClr val="dk2"/>
              </a:solidFill>
              <a:latin typeface="Source Sans Pro"/>
              <a:ea typeface="Source Sans Pro"/>
              <a:cs typeface="Source Sans Pro"/>
              <a:sym typeface="Source Sans Pro"/>
            </a:endParaRPr>
          </a:p>
          <a:p>
            <a:pPr indent="-236220" lvl="0" marL="342900" marR="0" rtl="0" algn="l">
              <a:lnSpc>
                <a:spcPct val="100000"/>
              </a:lnSpc>
              <a:spcBef>
                <a:spcPts val="480"/>
              </a:spcBef>
              <a:spcAft>
                <a:spcPts val="0"/>
              </a:spcAft>
              <a:buClr>
                <a:schemeClr val="accent1"/>
              </a:buClr>
              <a:buSzPts val="1680"/>
              <a:buFont typeface="Noto Sans Symbols"/>
              <a:buNone/>
            </a:pPr>
            <a:r>
              <a:t/>
            </a:r>
            <a:endParaRPr b="0" i="0" sz="2400" u="none">
              <a:solidFill>
                <a:schemeClr val="dk2"/>
              </a:solidFill>
              <a:latin typeface="Source Sans Pro"/>
              <a:ea typeface="Source Sans Pro"/>
              <a:cs typeface="Source Sans Pro"/>
              <a:sym typeface="Source Sans Pro"/>
            </a:endParaRPr>
          </a:p>
          <a:p>
            <a:pPr indent="-342900" lvl="0" marL="342900" marR="0" rtl="0" algn="l">
              <a:lnSpc>
                <a:spcPct val="100000"/>
              </a:lnSpc>
              <a:spcBef>
                <a:spcPts val="480"/>
              </a:spcBef>
              <a:spcAft>
                <a:spcPts val="0"/>
              </a:spcAft>
              <a:buClr>
                <a:schemeClr val="accent1"/>
              </a:buClr>
              <a:buSzPts val="1680"/>
              <a:buFont typeface="Noto Sans Symbols"/>
              <a:buChar char="✕"/>
            </a:pPr>
            <a:r>
              <a:rPr b="0" i="0" lang="en-US" sz="2400" u="none">
                <a:solidFill>
                  <a:schemeClr val="dk2"/>
                </a:solidFill>
                <a:latin typeface="Source Sans Pro"/>
                <a:ea typeface="Source Sans Pro"/>
                <a:cs typeface="Source Sans Pro"/>
                <a:sym typeface="Source Sans Pro"/>
              </a:rPr>
              <a:t>Governors of poor quality allow powers to devolve to the assembly, particularly the “power of the purse”</a:t>
            </a:r>
            <a:endParaRPr/>
          </a:p>
          <a:p>
            <a:pPr indent="-342900" lvl="0" marL="342900" marR="0" rtl="0" algn="l">
              <a:lnSpc>
                <a:spcPct val="100000"/>
              </a:lnSpc>
              <a:spcBef>
                <a:spcPts val="480"/>
              </a:spcBef>
              <a:spcAft>
                <a:spcPts val="0"/>
              </a:spcAft>
              <a:buClr>
                <a:schemeClr val="accent1"/>
              </a:buClr>
              <a:buSzPts val="1680"/>
              <a:buFont typeface="Noto Sans Symbols"/>
              <a:buChar char="✕"/>
            </a:pPr>
            <a:r>
              <a:rPr b="0" i="0" lang="en-US" sz="2400" u="none">
                <a:solidFill>
                  <a:schemeClr val="dk2"/>
                </a:solidFill>
                <a:latin typeface="Source Sans Pro"/>
                <a:ea typeface="Source Sans Pro"/>
                <a:cs typeface="Source Sans Pro"/>
                <a:sym typeface="Source Sans Pro"/>
              </a:rPr>
              <a:t>By 1720s, assemblies have won the power to initiate legislation--  includes tax laws and the spending of public funds.</a:t>
            </a:r>
            <a:endParaRPr/>
          </a:p>
          <a:p>
            <a:pPr indent="-236220" lvl="0" marL="342900" marR="0" rtl="0" algn="l">
              <a:spcBef>
                <a:spcPts val="480"/>
              </a:spcBef>
              <a:spcAft>
                <a:spcPts val="0"/>
              </a:spcAft>
              <a:buClr>
                <a:schemeClr val="accent1"/>
              </a:buClr>
              <a:buSzPts val="1680"/>
              <a:buFont typeface="Noto Sans Symbols"/>
              <a:buNone/>
            </a:pPr>
            <a:r>
              <a:t/>
            </a:r>
            <a:endParaRPr b="0" i="0" sz="2400" u="none">
              <a:solidFill>
                <a:schemeClr val="dk2"/>
              </a:solidFill>
              <a:latin typeface="Source Sans Pro"/>
              <a:ea typeface="Source Sans Pro"/>
              <a:cs typeface="Source Sans Pro"/>
              <a:sym typeface="Source Sans Pro"/>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2" name="Shape 562"/>
        <p:cNvGrpSpPr/>
        <p:nvPr/>
      </p:nvGrpSpPr>
      <p:grpSpPr>
        <a:xfrm>
          <a:off x="0" y="0"/>
          <a:ext cx="0" cy="0"/>
          <a:chOff x="0" y="0"/>
          <a:chExt cx="0" cy="0"/>
        </a:xfrm>
      </p:grpSpPr>
      <p:sp>
        <p:nvSpPr>
          <p:cNvPr id="563" name="Google Shape;563;p74"/>
          <p:cNvSpPr txBox="1"/>
          <p:nvPr>
            <p:ph idx="4294967295" type="title"/>
          </p:nvPr>
        </p:nvSpPr>
        <p:spPr>
          <a:xfrm>
            <a:off x="109537" y="457200"/>
            <a:ext cx="8882062" cy="1122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2"/>
              </a:buClr>
              <a:buSzPts val="3600"/>
              <a:buFont typeface="Source Sans Pro"/>
              <a:buNone/>
            </a:pPr>
            <a:r>
              <a:rPr b="0" i="0" lang="en-US" sz="3600" u="none" cap="none" strike="noStrike">
                <a:solidFill>
                  <a:schemeClr val="dk2"/>
                </a:solidFill>
                <a:latin typeface="Source Sans Pro"/>
                <a:ea typeface="Source Sans Pro"/>
                <a:cs typeface="Source Sans Pro"/>
                <a:sym typeface="Source Sans Pro"/>
              </a:rPr>
              <a:t>“THE RIGHTS OF ENGLISHMEN”</a:t>
            </a:r>
            <a:endParaRPr b="0" i="0" sz="3600" u="none" cap="none" strike="noStrike">
              <a:solidFill>
                <a:schemeClr val="dk2"/>
              </a:solidFill>
              <a:latin typeface="Source Sans Pro"/>
              <a:ea typeface="Source Sans Pro"/>
              <a:cs typeface="Source Sans Pro"/>
              <a:sym typeface="Source Sans Pro"/>
            </a:endParaRPr>
          </a:p>
        </p:txBody>
      </p:sp>
      <p:sp>
        <p:nvSpPr>
          <p:cNvPr id="564" name="Google Shape;564;p74"/>
          <p:cNvSpPr txBox="1"/>
          <p:nvPr>
            <p:ph idx="1" type="body"/>
          </p:nvPr>
        </p:nvSpPr>
        <p:spPr>
          <a:xfrm>
            <a:off x="304800" y="1554162"/>
            <a:ext cx="8686800" cy="4525962"/>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accent1"/>
              </a:buClr>
              <a:buSzPts val="2240"/>
              <a:buFont typeface="Noto Sans Symbols"/>
              <a:buChar char="✕"/>
            </a:pPr>
            <a:r>
              <a:rPr b="0" i="0" lang="en-US" sz="3200" u="none">
                <a:solidFill>
                  <a:schemeClr val="dk2"/>
                </a:solidFill>
                <a:latin typeface="Source Sans Pro"/>
                <a:ea typeface="Source Sans Pro"/>
                <a:cs typeface="Source Sans Pro"/>
                <a:sym typeface="Source Sans Pro"/>
              </a:rPr>
              <a:t>What do you think the phrase “The Rights of Englishmen” meant to England’s American colonists in the 18</a:t>
            </a:r>
            <a:r>
              <a:rPr b="0" baseline="30000" i="0" lang="en-US" sz="3200" u="none">
                <a:solidFill>
                  <a:schemeClr val="dk2"/>
                </a:solidFill>
                <a:latin typeface="Source Sans Pro"/>
                <a:ea typeface="Source Sans Pro"/>
                <a:cs typeface="Source Sans Pro"/>
                <a:sym typeface="Source Sans Pro"/>
              </a:rPr>
              <a:t>th</a:t>
            </a:r>
            <a:r>
              <a:rPr b="0" i="0" lang="en-US" sz="3200" u="none">
                <a:solidFill>
                  <a:schemeClr val="dk2"/>
                </a:solidFill>
                <a:latin typeface="Source Sans Pro"/>
                <a:ea typeface="Source Sans Pro"/>
                <a:cs typeface="Source Sans Pro"/>
                <a:sym typeface="Source Sans Pro"/>
              </a:rPr>
              <a:t> century?</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8" name="Shape 568"/>
        <p:cNvGrpSpPr/>
        <p:nvPr/>
      </p:nvGrpSpPr>
      <p:grpSpPr>
        <a:xfrm>
          <a:off x="0" y="0"/>
          <a:ext cx="0" cy="0"/>
          <a:chOff x="0" y="0"/>
          <a:chExt cx="0" cy="0"/>
        </a:xfrm>
      </p:grpSpPr>
      <p:sp>
        <p:nvSpPr>
          <p:cNvPr id="569" name="Google Shape;569;p75"/>
          <p:cNvSpPr txBox="1"/>
          <p:nvPr>
            <p:ph idx="4294967295" type="title"/>
          </p:nvPr>
        </p:nvSpPr>
        <p:spPr>
          <a:xfrm>
            <a:off x="109537" y="457200"/>
            <a:ext cx="8882062" cy="1122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2"/>
              </a:buClr>
              <a:buSzPts val="3600"/>
              <a:buFont typeface="Source Sans Pro"/>
              <a:buNone/>
            </a:pPr>
            <a:r>
              <a:rPr b="0" i="0" lang="en-US" sz="3600" u="none" cap="none" strike="noStrike">
                <a:solidFill>
                  <a:schemeClr val="dk2"/>
                </a:solidFill>
                <a:latin typeface="Source Sans Pro"/>
                <a:ea typeface="Source Sans Pro"/>
                <a:cs typeface="Source Sans Pro"/>
                <a:sym typeface="Source Sans Pro"/>
              </a:rPr>
              <a:t>WHIG IDEOLOGY</a:t>
            </a:r>
            <a:endParaRPr b="0" i="0" sz="3600" u="none" cap="none" strike="noStrike">
              <a:solidFill>
                <a:schemeClr val="dk2"/>
              </a:solidFill>
              <a:latin typeface="Source Sans Pro"/>
              <a:ea typeface="Source Sans Pro"/>
              <a:cs typeface="Source Sans Pro"/>
              <a:sym typeface="Source Sans Pro"/>
            </a:endParaRPr>
          </a:p>
        </p:txBody>
      </p:sp>
      <p:sp>
        <p:nvSpPr>
          <p:cNvPr id="570" name="Google Shape;570;p75"/>
          <p:cNvSpPr txBox="1"/>
          <p:nvPr>
            <p:ph idx="1" type="body"/>
          </p:nvPr>
        </p:nvSpPr>
        <p:spPr>
          <a:xfrm>
            <a:off x="4459287" y="3954462"/>
            <a:ext cx="4286250" cy="2428875"/>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accent1"/>
              </a:buClr>
              <a:buSzPts val="1680"/>
              <a:buFont typeface="Noto Sans Symbols"/>
              <a:buChar char="✕"/>
            </a:pPr>
            <a:r>
              <a:rPr b="0" i="0" lang="en-US" sz="2400" u="none">
                <a:solidFill>
                  <a:schemeClr val="dk2"/>
                </a:solidFill>
                <a:latin typeface="Source Sans Pro"/>
                <a:ea typeface="Source Sans Pro"/>
                <a:cs typeface="Source Sans Pro"/>
                <a:sym typeface="Source Sans Pro"/>
              </a:rPr>
              <a:t>Idea that liberty must be guarded by citizens who are active and aware.</a:t>
            </a:r>
            <a:endParaRPr/>
          </a:p>
          <a:p>
            <a:pPr indent="-342900" lvl="0" marL="342900" marR="0" rtl="0" algn="l">
              <a:lnSpc>
                <a:spcPct val="100000"/>
              </a:lnSpc>
              <a:spcBef>
                <a:spcPts val="480"/>
              </a:spcBef>
              <a:spcAft>
                <a:spcPts val="0"/>
              </a:spcAft>
              <a:buClr>
                <a:schemeClr val="accent1"/>
              </a:buClr>
              <a:buSzPts val="1680"/>
              <a:buFont typeface="Noto Sans Symbols"/>
              <a:buChar char="✕"/>
            </a:pPr>
            <a:r>
              <a:rPr b="0" i="0" lang="en-US" sz="2400" u="none">
                <a:solidFill>
                  <a:schemeClr val="dk2"/>
                </a:solidFill>
                <a:latin typeface="Source Sans Pro"/>
                <a:ea typeface="Source Sans Pro"/>
                <a:cs typeface="Source Sans Pro"/>
                <a:sym typeface="Source Sans Pro"/>
              </a:rPr>
              <a:t>Helped by the proliferation of newspapers in the colonies.</a:t>
            </a:r>
            <a:endParaRPr/>
          </a:p>
        </p:txBody>
      </p:sp>
      <p:pic>
        <p:nvPicPr>
          <p:cNvPr id="571" name="Google Shape;571;p75"/>
          <p:cNvPicPr preferRelativeResize="0"/>
          <p:nvPr/>
        </p:nvPicPr>
        <p:blipFill rotWithShape="1">
          <a:blip r:embed="rId3">
            <a:alphaModFix/>
          </a:blip>
          <a:srcRect b="0" l="0" r="0" t="0"/>
          <a:stretch/>
        </p:blipFill>
        <p:spPr>
          <a:xfrm>
            <a:off x="4546600" y="471487"/>
            <a:ext cx="4445000" cy="3200400"/>
          </a:xfrm>
          <a:prstGeom prst="rect">
            <a:avLst/>
          </a:prstGeom>
          <a:noFill/>
          <a:ln>
            <a:noFill/>
          </a:ln>
        </p:spPr>
      </p:pic>
      <p:pic>
        <p:nvPicPr>
          <p:cNvPr descr="newspapers.tiff" id="572" name="Google Shape;572;p75"/>
          <p:cNvPicPr preferRelativeResize="0"/>
          <p:nvPr/>
        </p:nvPicPr>
        <p:blipFill rotWithShape="1">
          <a:blip r:embed="rId4">
            <a:alphaModFix/>
          </a:blip>
          <a:srcRect b="0" l="0" r="0" t="0"/>
          <a:stretch/>
        </p:blipFill>
        <p:spPr>
          <a:xfrm>
            <a:off x="347662" y="1214437"/>
            <a:ext cx="3967162" cy="5329237"/>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6" name="Shape 576"/>
        <p:cNvGrpSpPr/>
        <p:nvPr/>
      </p:nvGrpSpPr>
      <p:grpSpPr>
        <a:xfrm>
          <a:off x="0" y="0"/>
          <a:ext cx="0" cy="0"/>
          <a:chOff x="0" y="0"/>
          <a:chExt cx="0" cy="0"/>
        </a:xfrm>
      </p:grpSpPr>
      <p:sp>
        <p:nvSpPr>
          <p:cNvPr id="577" name="Google Shape;577;p76"/>
          <p:cNvSpPr txBox="1"/>
          <p:nvPr>
            <p:ph idx="4294967295" type="title"/>
          </p:nvPr>
        </p:nvSpPr>
        <p:spPr>
          <a:xfrm>
            <a:off x="109537" y="457200"/>
            <a:ext cx="8882062" cy="1122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2"/>
              </a:buClr>
              <a:buSzPts val="3600"/>
              <a:buFont typeface="Source Sans Pro"/>
              <a:buNone/>
            </a:pPr>
            <a:r>
              <a:rPr b="0" i="0" lang="en-US" sz="3600" u="none" cap="none" strike="noStrike">
                <a:solidFill>
                  <a:schemeClr val="dk2"/>
                </a:solidFill>
                <a:latin typeface="Source Sans Pro"/>
                <a:ea typeface="Source Sans Pro"/>
                <a:cs typeface="Source Sans Pro"/>
                <a:sym typeface="Source Sans Pro"/>
              </a:rPr>
              <a:t>ZENGER LIBEL TRIAL (1735)</a:t>
            </a:r>
            <a:endParaRPr b="0" i="0" sz="3600" u="none" cap="none" strike="noStrike">
              <a:solidFill>
                <a:schemeClr val="dk2"/>
              </a:solidFill>
              <a:latin typeface="Source Sans Pro"/>
              <a:ea typeface="Source Sans Pro"/>
              <a:cs typeface="Source Sans Pro"/>
              <a:sym typeface="Source Sans Pro"/>
            </a:endParaRPr>
          </a:p>
        </p:txBody>
      </p:sp>
      <p:sp>
        <p:nvSpPr>
          <p:cNvPr id="578" name="Google Shape;578;p76"/>
          <p:cNvSpPr txBox="1"/>
          <p:nvPr>
            <p:ph idx="1" type="body"/>
          </p:nvPr>
        </p:nvSpPr>
        <p:spPr>
          <a:xfrm>
            <a:off x="304800" y="1600200"/>
            <a:ext cx="4191000" cy="4724400"/>
          </a:xfrm>
          <a:prstGeom prst="rect">
            <a:avLst/>
          </a:prstGeom>
          <a:noFill/>
          <a:ln>
            <a:noFill/>
          </a:ln>
        </p:spPr>
        <p:txBody>
          <a:bodyPr anchorCtr="0" anchor="t" bIns="45700" lIns="91425" spcFirstLastPara="1" rIns="91425" wrap="square" tIns="45700">
            <a:noAutofit/>
          </a:bodyPr>
          <a:lstStyle/>
          <a:p>
            <a:pPr indent="-200660" lvl="0" marL="342900" marR="0" rtl="0" algn="l">
              <a:spcBef>
                <a:spcPts val="0"/>
              </a:spcBef>
              <a:spcAft>
                <a:spcPts val="0"/>
              </a:spcAft>
              <a:buClr>
                <a:schemeClr val="accent1"/>
              </a:buClr>
              <a:buSzPts val="2240"/>
              <a:buFont typeface="Noto Sans Symbols"/>
              <a:buNone/>
            </a:pPr>
            <a:r>
              <a:t/>
            </a:r>
            <a:endParaRPr sz="3200">
              <a:solidFill>
                <a:schemeClr val="dk2"/>
              </a:solidFill>
              <a:latin typeface="Source Sans Pro"/>
              <a:ea typeface="Source Sans Pro"/>
              <a:cs typeface="Source Sans Pro"/>
              <a:sym typeface="Source Sans Pro"/>
            </a:endParaRPr>
          </a:p>
        </p:txBody>
      </p:sp>
      <p:sp>
        <p:nvSpPr>
          <p:cNvPr id="579" name="Google Shape;579;p76"/>
          <p:cNvSpPr txBox="1"/>
          <p:nvPr>
            <p:ph idx="2" type="body"/>
          </p:nvPr>
        </p:nvSpPr>
        <p:spPr>
          <a:xfrm>
            <a:off x="4648200" y="1600200"/>
            <a:ext cx="4343400" cy="47244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accent1"/>
              </a:buClr>
              <a:buSzPts val="1960"/>
              <a:buFont typeface="Noto Sans Symbols"/>
              <a:buChar char="✕"/>
            </a:pPr>
            <a:r>
              <a:rPr b="0" i="0" lang="en-US" sz="2800" u="none">
                <a:solidFill>
                  <a:schemeClr val="dk2"/>
                </a:solidFill>
                <a:latin typeface="Source Sans Pro"/>
                <a:ea typeface="Source Sans Pro"/>
                <a:cs typeface="Source Sans Pro"/>
                <a:sym typeface="Source Sans Pro"/>
              </a:rPr>
              <a:t>Center on attacks by John Peter Zenger’s </a:t>
            </a:r>
            <a:r>
              <a:rPr b="0" i="1" lang="en-US" sz="2800" u="none">
                <a:solidFill>
                  <a:schemeClr val="dk2"/>
                </a:solidFill>
                <a:latin typeface="Source Sans Pro"/>
                <a:ea typeface="Source Sans Pro"/>
                <a:cs typeface="Source Sans Pro"/>
                <a:sym typeface="Source Sans Pro"/>
              </a:rPr>
              <a:t>New York Weekly Journal </a:t>
            </a:r>
            <a:r>
              <a:rPr b="0" i="0" lang="en-US" sz="2800" u="none">
                <a:solidFill>
                  <a:schemeClr val="dk2"/>
                </a:solidFill>
                <a:latin typeface="Source Sans Pro"/>
                <a:ea typeface="Source Sans Pro"/>
                <a:cs typeface="Source Sans Pro"/>
                <a:sym typeface="Source Sans Pro"/>
              </a:rPr>
              <a:t>on Governor William Cosby</a:t>
            </a:r>
            <a:endParaRPr/>
          </a:p>
          <a:p>
            <a:pPr indent="-342900" lvl="0" marL="342900" marR="0" rtl="0" algn="l">
              <a:lnSpc>
                <a:spcPct val="100000"/>
              </a:lnSpc>
              <a:spcBef>
                <a:spcPts val="560"/>
              </a:spcBef>
              <a:spcAft>
                <a:spcPts val="0"/>
              </a:spcAft>
              <a:buClr>
                <a:schemeClr val="accent1"/>
              </a:buClr>
              <a:buSzPts val="1960"/>
              <a:buFont typeface="Noto Sans Symbols"/>
              <a:buChar char="✕"/>
            </a:pPr>
            <a:r>
              <a:rPr b="0" i="0" lang="en-US" sz="2800" u="none">
                <a:solidFill>
                  <a:schemeClr val="dk2"/>
                </a:solidFill>
                <a:latin typeface="Source Sans Pro"/>
                <a:ea typeface="Source Sans Pro"/>
                <a:cs typeface="Source Sans Pro"/>
                <a:sym typeface="Source Sans Pro"/>
              </a:rPr>
              <a:t>Zenger acquitted in libel case in 1735</a:t>
            </a:r>
            <a:endParaRPr/>
          </a:p>
        </p:txBody>
      </p:sp>
      <p:pic>
        <p:nvPicPr>
          <p:cNvPr id="580" name="Google Shape;580;p76"/>
          <p:cNvPicPr preferRelativeResize="0"/>
          <p:nvPr/>
        </p:nvPicPr>
        <p:blipFill rotWithShape="1">
          <a:blip r:embed="rId3">
            <a:alphaModFix/>
          </a:blip>
          <a:srcRect b="0" l="0" r="0" t="0"/>
          <a:stretch/>
        </p:blipFill>
        <p:spPr>
          <a:xfrm>
            <a:off x="541337" y="1277937"/>
            <a:ext cx="3657600" cy="5497512"/>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4" name="Shape 584"/>
        <p:cNvGrpSpPr/>
        <p:nvPr/>
      </p:nvGrpSpPr>
      <p:grpSpPr>
        <a:xfrm>
          <a:off x="0" y="0"/>
          <a:ext cx="0" cy="0"/>
          <a:chOff x="0" y="0"/>
          <a:chExt cx="0" cy="0"/>
        </a:xfrm>
      </p:grpSpPr>
      <p:sp>
        <p:nvSpPr>
          <p:cNvPr id="585" name="Google Shape;585;p77"/>
          <p:cNvSpPr txBox="1"/>
          <p:nvPr>
            <p:ph idx="4294967295" type="title"/>
          </p:nvPr>
        </p:nvSpPr>
        <p:spPr>
          <a:xfrm>
            <a:off x="109537" y="457200"/>
            <a:ext cx="8882062" cy="1122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2"/>
              </a:buClr>
              <a:buSzPts val="3600"/>
              <a:buFont typeface="Source Sans Pro"/>
              <a:buNone/>
            </a:pPr>
            <a:r>
              <a:rPr b="0" i="0" lang="en-US" sz="3600" u="none" cap="none" strike="noStrike">
                <a:solidFill>
                  <a:schemeClr val="dk2"/>
                </a:solidFill>
                <a:latin typeface="Source Sans Pro"/>
                <a:ea typeface="Source Sans Pro"/>
                <a:cs typeface="Source Sans Pro"/>
                <a:sym typeface="Source Sans Pro"/>
              </a:rPr>
              <a:t>BOSTON IMPRESSMENT RIOT OF 1747</a:t>
            </a:r>
            <a:endParaRPr b="0" i="0" sz="3600" u="none" cap="none" strike="noStrike">
              <a:solidFill>
                <a:schemeClr val="dk2"/>
              </a:solidFill>
              <a:latin typeface="Source Sans Pro"/>
              <a:ea typeface="Source Sans Pro"/>
              <a:cs typeface="Source Sans Pro"/>
              <a:sym typeface="Source Sans Pro"/>
            </a:endParaRPr>
          </a:p>
        </p:txBody>
      </p:sp>
      <p:sp>
        <p:nvSpPr>
          <p:cNvPr id="586" name="Google Shape;586;p77"/>
          <p:cNvSpPr txBox="1"/>
          <p:nvPr>
            <p:ph idx="1" type="body"/>
          </p:nvPr>
        </p:nvSpPr>
        <p:spPr>
          <a:xfrm>
            <a:off x="304800" y="1554162"/>
            <a:ext cx="8686800" cy="4525962"/>
          </a:xfrm>
          <a:prstGeom prst="rect">
            <a:avLst/>
          </a:prstGeom>
          <a:noFill/>
          <a:ln>
            <a:noFill/>
          </a:ln>
        </p:spPr>
        <p:txBody>
          <a:bodyPr anchorCtr="0" anchor="t" bIns="45700" lIns="91425" spcFirstLastPara="1" rIns="91425" wrap="square" tIns="45700">
            <a:noAutofit/>
          </a:bodyPr>
          <a:lstStyle/>
          <a:p>
            <a:pPr indent="-200660" lvl="0" marL="342900" marR="0" rtl="0" algn="l">
              <a:spcBef>
                <a:spcPts val="0"/>
              </a:spcBef>
              <a:spcAft>
                <a:spcPts val="0"/>
              </a:spcAft>
              <a:buClr>
                <a:schemeClr val="accent1"/>
              </a:buClr>
              <a:buSzPts val="2240"/>
              <a:buFont typeface="Noto Sans Symbols"/>
              <a:buNone/>
            </a:pPr>
            <a:r>
              <a:t/>
            </a:r>
            <a:endParaRPr sz="3200">
              <a:solidFill>
                <a:schemeClr val="dk2"/>
              </a:solidFill>
              <a:latin typeface="Source Sans Pro"/>
              <a:ea typeface="Source Sans Pro"/>
              <a:cs typeface="Source Sans Pro"/>
              <a:sym typeface="Source Sans Pro"/>
            </a:endParaRPr>
          </a:p>
        </p:txBody>
      </p:sp>
      <p:pic>
        <p:nvPicPr>
          <p:cNvPr id="587" name="Google Shape;587;p77"/>
          <p:cNvPicPr preferRelativeResize="0"/>
          <p:nvPr/>
        </p:nvPicPr>
        <p:blipFill rotWithShape="1">
          <a:blip r:embed="rId3">
            <a:alphaModFix/>
          </a:blip>
          <a:srcRect b="0" l="0" r="0" t="0"/>
          <a:stretch/>
        </p:blipFill>
        <p:spPr>
          <a:xfrm>
            <a:off x="304800" y="1554162"/>
            <a:ext cx="3240087" cy="3976687"/>
          </a:xfrm>
          <a:prstGeom prst="rect">
            <a:avLst/>
          </a:prstGeom>
          <a:noFill/>
          <a:ln>
            <a:noFill/>
          </a:ln>
        </p:spPr>
      </p:pic>
      <p:pic>
        <p:nvPicPr>
          <p:cNvPr id="588" name="Google Shape;588;p77"/>
          <p:cNvPicPr preferRelativeResize="0"/>
          <p:nvPr/>
        </p:nvPicPr>
        <p:blipFill rotWithShape="1">
          <a:blip r:embed="rId4">
            <a:alphaModFix/>
          </a:blip>
          <a:srcRect b="0" l="0" r="0" t="0"/>
          <a:stretch/>
        </p:blipFill>
        <p:spPr>
          <a:xfrm>
            <a:off x="4956175" y="1295400"/>
            <a:ext cx="3330575" cy="5461000"/>
          </a:xfrm>
          <a:prstGeom prst="rect">
            <a:avLst/>
          </a:prstGeom>
          <a:noFill/>
          <a:ln>
            <a:noFill/>
          </a:ln>
        </p:spPr>
      </p:pic>
      <p:sp>
        <p:nvSpPr>
          <p:cNvPr id="589" name="Google Shape;589;p77"/>
          <p:cNvSpPr txBox="1"/>
          <p:nvPr/>
        </p:nvSpPr>
        <p:spPr>
          <a:xfrm>
            <a:off x="234950" y="5480050"/>
            <a:ext cx="3249612" cy="36988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Commodore Charles Knowles</a:t>
            </a:r>
            <a:endParaRPr/>
          </a:p>
        </p:txBody>
      </p:sp>
      <p:sp>
        <p:nvSpPr>
          <p:cNvPr id="590" name="Google Shape;590;p77"/>
          <p:cNvSpPr txBox="1"/>
          <p:nvPr/>
        </p:nvSpPr>
        <p:spPr>
          <a:xfrm>
            <a:off x="1187450" y="6369050"/>
            <a:ext cx="3724275" cy="368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20</a:t>
            </a:r>
            <a:r>
              <a:rPr b="0" baseline="30000" i="0" lang="en-US" sz="1800" u="none">
                <a:solidFill>
                  <a:schemeClr val="dk1"/>
                </a:solidFill>
                <a:latin typeface="Arial"/>
                <a:ea typeface="Arial"/>
                <a:cs typeface="Arial"/>
                <a:sym typeface="Arial"/>
              </a:rPr>
              <a:t>th</a:t>
            </a:r>
            <a:r>
              <a:rPr b="0" i="0" lang="en-US" sz="1800" u="none">
                <a:solidFill>
                  <a:schemeClr val="dk1"/>
                </a:solidFill>
                <a:latin typeface="Arial"/>
                <a:ea typeface="Arial"/>
                <a:cs typeface="Arial"/>
                <a:sym typeface="Arial"/>
              </a:rPr>
              <a:t> century image of impressment</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4" name="Shape 594"/>
        <p:cNvGrpSpPr/>
        <p:nvPr/>
      </p:nvGrpSpPr>
      <p:grpSpPr>
        <a:xfrm>
          <a:off x="0" y="0"/>
          <a:ext cx="0" cy="0"/>
          <a:chOff x="0" y="0"/>
          <a:chExt cx="0" cy="0"/>
        </a:xfrm>
      </p:grpSpPr>
      <p:sp>
        <p:nvSpPr>
          <p:cNvPr id="595" name="Google Shape;595;p78"/>
          <p:cNvSpPr txBox="1"/>
          <p:nvPr>
            <p:ph idx="4294967295" type="title"/>
          </p:nvPr>
        </p:nvSpPr>
        <p:spPr>
          <a:xfrm>
            <a:off x="109537" y="457200"/>
            <a:ext cx="8882062" cy="1122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2"/>
              </a:buClr>
              <a:buSzPts val="3600"/>
              <a:buFont typeface="Source Sans Pro"/>
              <a:buNone/>
            </a:pPr>
            <a:r>
              <a:rPr b="0" i="0" lang="en-US" sz="3600" u="none" cap="none" strike="noStrike">
                <a:solidFill>
                  <a:schemeClr val="dk2"/>
                </a:solidFill>
                <a:latin typeface="Source Sans Pro"/>
                <a:ea typeface="Source Sans Pro"/>
                <a:cs typeface="Source Sans Pro"/>
                <a:sym typeface="Source Sans Pro"/>
              </a:rPr>
              <a:t>REVIEW: BROAD QUESTIONS</a:t>
            </a:r>
            <a:endParaRPr b="0" i="0" sz="3600" u="none" cap="none" strike="noStrike">
              <a:solidFill>
                <a:schemeClr val="dk2"/>
              </a:solidFill>
              <a:latin typeface="Source Sans Pro"/>
              <a:ea typeface="Source Sans Pro"/>
              <a:cs typeface="Source Sans Pro"/>
              <a:sym typeface="Source Sans Pro"/>
            </a:endParaRPr>
          </a:p>
        </p:txBody>
      </p:sp>
      <p:sp>
        <p:nvSpPr>
          <p:cNvPr id="596" name="Google Shape;596;p78"/>
          <p:cNvSpPr txBox="1"/>
          <p:nvPr>
            <p:ph idx="1" type="body"/>
          </p:nvPr>
        </p:nvSpPr>
        <p:spPr>
          <a:xfrm>
            <a:off x="304800" y="1600200"/>
            <a:ext cx="4191000" cy="47244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accent1"/>
              </a:buClr>
              <a:buSzPts val="1960"/>
              <a:buFont typeface="Noto Sans Symbols"/>
              <a:buChar char="✕"/>
            </a:pPr>
            <a:r>
              <a:rPr b="0" i="0" lang="en-US" sz="2800" u="none">
                <a:solidFill>
                  <a:schemeClr val="dk2"/>
                </a:solidFill>
                <a:latin typeface="Source Sans Pro"/>
                <a:ea typeface="Source Sans Pro"/>
                <a:cs typeface="Source Sans Pro"/>
                <a:sym typeface="Source Sans Pro"/>
              </a:rPr>
              <a:t>How did the relationship between Britain and her American colonies change during the 18</a:t>
            </a:r>
            <a:r>
              <a:rPr b="0" baseline="30000" i="0" lang="en-US" sz="2800" u="none">
                <a:solidFill>
                  <a:schemeClr val="dk2"/>
                </a:solidFill>
                <a:latin typeface="Source Sans Pro"/>
                <a:ea typeface="Source Sans Pro"/>
                <a:cs typeface="Source Sans Pro"/>
                <a:sym typeface="Source Sans Pro"/>
              </a:rPr>
              <a:t>th</a:t>
            </a:r>
            <a:r>
              <a:rPr b="0" i="0" lang="en-US" sz="2800" u="none">
                <a:solidFill>
                  <a:schemeClr val="dk2"/>
                </a:solidFill>
                <a:latin typeface="Source Sans Pro"/>
                <a:ea typeface="Source Sans Pro"/>
                <a:cs typeface="Source Sans Pro"/>
                <a:sym typeface="Source Sans Pro"/>
              </a:rPr>
              <a:t> century?</a:t>
            </a:r>
            <a:endParaRPr/>
          </a:p>
          <a:p>
            <a:pPr indent="-342900" lvl="0" marL="342900" marR="0" rtl="0" algn="l">
              <a:lnSpc>
                <a:spcPct val="100000"/>
              </a:lnSpc>
              <a:spcBef>
                <a:spcPts val="560"/>
              </a:spcBef>
              <a:spcAft>
                <a:spcPts val="0"/>
              </a:spcAft>
              <a:buClr>
                <a:schemeClr val="accent1"/>
              </a:buClr>
              <a:buSzPts val="1960"/>
              <a:buFont typeface="Noto Sans Symbols"/>
              <a:buChar char="✕"/>
            </a:pPr>
            <a:r>
              <a:rPr b="0" i="0" lang="en-US" sz="2800" u="none">
                <a:solidFill>
                  <a:schemeClr val="dk2"/>
                </a:solidFill>
                <a:latin typeface="Source Sans Pro"/>
                <a:ea typeface="Source Sans Pro"/>
                <a:cs typeface="Source Sans Pro"/>
                <a:sym typeface="Source Sans Pro"/>
              </a:rPr>
              <a:t>How would you explain some of those changes?</a:t>
            </a:r>
            <a:endParaRPr/>
          </a:p>
          <a:p>
            <a:pPr indent="-218440" lvl="0" marL="342900" marR="0" rtl="0" algn="l">
              <a:spcBef>
                <a:spcPts val="560"/>
              </a:spcBef>
              <a:spcAft>
                <a:spcPts val="0"/>
              </a:spcAft>
              <a:buClr>
                <a:schemeClr val="accent1"/>
              </a:buClr>
              <a:buSzPts val="1960"/>
              <a:buFont typeface="Noto Sans Symbols"/>
              <a:buNone/>
            </a:pPr>
            <a:r>
              <a:t/>
            </a:r>
            <a:endParaRPr b="0" i="0" sz="2800" u="none">
              <a:solidFill>
                <a:schemeClr val="dk2"/>
              </a:solidFill>
              <a:latin typeface="Source Sans Pro"/>
              <a:ea typeface="Source Sans Pro"/>
              <a:cs typeface="Source Sans Pro"/>
              <a:sym typeface="Source Sans Pro"/>
            </a:endParaRPr>
          </a:p>
        </p:txBody>
      </p:sp>
      <p:sp>
        <p:nvSpPr>
          <p:cNvPr id="597" name="Google Shape;597;p78"/>
          <p:cNvSpPr txBox="1"/>
          <p:nvPr>
            <p:ph idx="2" type="body"/>
          </p:nvPr>
        </p:nvSpPr>
        <p:spPr>
          <a:xfrm>
            <a:off x="4648200" y="1600200"/>
            <a:ext cx="4343400" cy="4724400"/>
          </a:xfrm>
          <a:prstGeom prst="rect">
            <a:avLst/>
          </a:prstGeom>
          <a:noFill/>
          <a:ln>
            <a:noFill/>
          </a:ln>
        </p:spPr>
        <p:txBody>
          <a:bodyPr anchorCtr="0" anchor="t" bIns="45700" lIns="91425" spcFirstLastPara="1" rIns="91425" wrap="square" tIns="45700">
            <a:noAutofit/>
          </a:bodyPr>
          <a:lstStyle/>
          <a:p>
            <a:pPr indent="-200660" lvl="0" marL="342900" marR="0" rtl="0" algn="l">
              <a:spcBef>
                <a:spcPts val="0"/>
              </a:spcBef>
              <a:spcAft>
                <a:spcPts val="0"/>
              </a:spcAft>
              <a:buClr>
                <a:schemeClr val="accent1"/>
              </a:buClr>
              <a:buSzPts val="2240"/>
              <a:buFont typeface="Noto Sans Symbols"/>
              <a:buNone/>
            </a:pPr>
            <a:r>
              <a:t/>
            </a:r>
            <a:endParaRPr sz="3200">
              <a:solidFill>
                <a:schemeClr val="dk2"/>
              </a:solidFill>
              <a:latin typeface="Source Sans Pro"/>
              <a:ea typeface="Source Sans Pro"/>
              <a:cs typeface="Source Sans Pro"/>
              <a:sym typeface="Source Sans Pro"/>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1" name="Shape 601"/>
        <p:cNvGrpSpPr/>
        <p:nvPr/>
      </p:nvGrpSpPr>
      <p:grpSpPr>
        <a:xfrm>
          <a:off x="0" y="0"/>
          <a:ext cx="0" cy="0"/>
          <a:chOff x="0" y="0"/>
          <a:chExt cx="0" cy="0"/>
        </a:xfrm>
      </p:grpSpPr>
      <p:sp>
        <p:nvSpPr>
          <p:cNvPr id="602" name="Google Shape;602;p79"/>
          <p:cNvSpPr txBox="1"/>
          <p:nvPr>
            <p:ph idx="4294967295" type="title"/>
          </p:nvPr>
        </p:nvSpPr>
        <p:spPr>
          <a:xfrm>
            <a:off x="109537" y="457200"/>
            <a:ext cx="8882062" cy="1122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2"/>
              </a:buClr>
              <a:buSzPts val="3600"/>
              <a:buFont typeface="Source Sans Pro"/>
              <a:buNone/>
            </a:pPr>
            <a:r>
              <a:rPr b="0" i="0" lang="en-US" sz="3600" u="none" cap="none" strike="noStrike">
                <a:solidFill>
                  <a:schemeClr val="dk2"/>
                </a:solidFill>
                <a:latin typeface="Source Sans Pro"/>
                <a:ea typeface="Source Sans Pro"/>
                <a:cs typeface="Source Sans Pro"/>
                <a:sym typeface="Source Sans Pro"/>
              </a:rPr>
              <a:t>NEXT TIME:</a:t>
            </a:r>
            <a:endParaRPr b="0" i="0" sz="3600" u="none" cap="none" strike="noStrike">
              <a:solidFill>
                <a:schemeClr val="dk2"/>
              </a:solidFill>
              <a:latin typeface="Source Sans Pro"/>
              <a:ea typeface="Source Sans Pro"/>
              <a:cs typeface="Source Sans Pro"/>
              <a:sym typeface="Source Sans Pro"/>
            </a:endParaRPr>
          </a:p>
        </p:txBody>
      </p:sp>
      <p:sp>
        <p:nvSpPr>
          <p:cNvPr id="603" name="Google Shape;603;p79"/>
          <p:cNvSpPr txBox="1"/>
          <p:nvPr>
            <p:ph idx="1" type="body"/>
          </p:nvPr>
        </p:nvSpPr>
        <p:spPr>
          <a:xfrm>
            <a:off x="304800" y="1554162"/>
            <a:ext cx="8686800" cy="4525962"/>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accent1"/>
              </a:buClr>
              <a:buSzPts val="2240"/>
              <a:buFont typeface="Noto Sans Symbols"/>
              <a:buChar char="✕"/>
            </a:pPr>
            <a:r>
              <a:rPr b="0" i="0" lang="en-US" sz="3200" u="none">
                <a:solidFill>
                  <a:schemeClr val="dk2"/>
                </a:solidFill>
                <a:latin typeface="Source Sans Pro"/>
                <a:ea typeface="Source Sans Pro"/>
                <a:cs typeface="Source Sans Pro"/>
                <a:sym typeface="Source Sans Pro"/>
              </a:rPr>
              <a:t>The Long American Revolution</a:t>
            </a:r>
            <a:endParaRPr/>
          </a:p>
          <a:p>
            <a:pPr indent="-285750" lvl="1" marL="742950" marR="0" rtl="0" algn="l">
              <a:lnSpc>
                <a:spcPct val="100000"/>
              </a:lnSpc>
              <a:spcBef>
                <a:spcPts val="560"/>
              </a:spcBef>
              <a:spcAft>
                <a:spcPts val="0"/>
              </a:spcAft>
              <a:buClr>
                <a:schemeClr val="accent1"/>
              </a:buClr>
              <a:buSzPts val="1960"/>
              <a:buFont typeface="Noto Sans Symbols"/>
              <a:buChar char="+"/>
            </a:pPr>
            <a:r>
              <a:rPr b="0" i="0" lang="en-US" sz="2800" u="none" cap="none" strike="noStrike">
                <a:solidFill>
                  <a:schemeClr val="dk2"/>
                </a:solidFill>
                <a:latin typeface="Source Sans Pro"/>
                <a:ea typeface="Source Sans Pro"/>
                <a:cs typeface="Source Sans Pro"/>
                <a:sym typeface="Source Sans Pro"/>
              </a:rPr>
              <a:t>Next time we will examine the creation of an American republic out of 13 British North American colonies.</a:t>
            </a:r>
            <a:endParaRPr/>
          </a:p>
          <a:p>
            <a:pPr indent="-161290" lvl="1" marL="742950" marR="0" rtl="0" algn="l">
              <a:lnSpc>
                <a:spcPct val="100000"/>
              </a:lnSpc>
              <a:spcBef>
                <a:spcPts val="560"/>
              </a:spcBef>
              <a:spcAft>
                <a:spcPts val="0"/>
              </a:spcAft>
              <a:buClr>
                <a:schemeClr val="accent1"/>
              </a:buClr>
              <a:buSzPts val="1960"/>
              <a:buFont typeface="Noto Sans Symbols"/>
              <a:buNone/>
            </a:pPr>
            <a:r>
              <a:t/>
            </a:r>
            <a:endParaRPr b="0" i="0" sz="2800" u="none" cap="none" strike="noStrike">
              <a:solidFill>
                <a:schemeClr val="dk2"/>
              </a:solidFill>
              <a:latin typeface="Source Sans Pro"/>
              <a:ea typeface="Source Sans Pro"/>
              <a:cs typeface="Source Sans Pro"/>
              <a:sym typeface="Source Sans Pro"/>
            </a:endParaRPr>
          </a:p>
          <a:p>
            <a:pPr indent="-285750" lvl="1" marL="742950" marR="0" rtl="0" algn="l">
              <a:lnSpc>
                <a:spcPct val="100000"/>
              </a:lnSpc>
              <a:spcBef>
                <a:spcPts val="560"/>
              </a:spcBef>
              <a:spcAft>
                <a:spcPts val="0"/>
              </a:spcAft>
              <a:buClr>
                <a:schemeClr val="accent1"/>
              </a:buClr>
              <a:buSzPts val="1960"/>
              <a:buFont typeface="Noto Sans Symbols"/>
              <a:buChar char="+"/>
            </a:pPr>
            <a:r>
              <a:rPr b="0" i="0" lang="en-US" sz="2800" u="none" cap="none" strike="noStrike">
                <a:solidFill>
                  <a:schemeClr val="dk2"/>
                </a:solidFill>
                <a:latin typeface="Source Sans Pro"/>
                <a:ea typeface="Source Sans Pro"/>
                <a:cs typeface="Source Sans Pro"/>
                <a:sym typeface="Source Sans Pro"/>
              </a:rPr>
              <a:t>Required readings: Roark chapter 6 (all), chapter 7 (157-164)</a:t>
            </a:r>
            <a:endParaRPr/>
          </a:p>
          <a:p>
            <a:pPr indent="-161290" lvl="1" marL="742950" marR="0" rtl="0" algn="l">
              <a:lnSpc>
                <a:spcPct val="100000"/>
              </a:lnSpc>
              <a:spcBef>
                <a:spcPts val="560"/>
              </a:spcBef>
              <a:spcAft>
                <a:spcPts val="0"/>
              </a:spcAft>
              <a:buClr>
                <a:schemeClr val="accent1"/>
              </a:buClr>
              <a:buSzPts val="1960"/>
              <a:buFont typeface="Noto Sans Symbols"/>
              <a:buNone/>
            </a:pPr>
            <a:r>
              <a:t/>
            </a:r>
            <a:endParaRPr b="0" i="0" sz="2800" u="none" cap="none" strike="noStrike">
              <a:solidFill>
                <a:schemeClr val="dk2"/>
              </a:solidFill>
              <a:latin typeface="Source Sans Pro"/>
              <a:ea typeface="Source Sans Pro"/>
              <a:cs typeface="Source Sans Pro"/>
              <a:sym typeface="Source Sans Pro"/>
            </a:endParaRPr>
          </a:p>
          <a:p>
            <a:pPr indent="-218440" lvl="0" marL="342900" marR="0" rtl="0" algn="l">
              <a:spcBef>
                <a:spcPts val="560"/>
              </a:spcBef>
              <a:spcAft>
                <a:spcPts val="0"/>
              </a:spcAft>
              <a:buClr>
                <a:schemeClr val="accent1"/>
              </a:buClr>
              <a:buSzPts val="1960"/>
              <a:buFont typeface="Noto Sans Symbols"/>
              <a:buNone/>
            </a:pPr>
            <a:r>
              <a:t/>
            </a:r>
            <a:endParaRPr b="0" i="0" sz="2800" u="none" cap="none" strike="noStrike">
              <a:solidFill>
                <a:schemeClr val="dk2"/>
              </a:solidFill>
              <a:latin typeface="Source Sans Pro"/>
              <a:ea typeface="Source Sans Pro"/>
              <a:cs typeface="Source Sans Pro"/>
              <a:sym typeface="Source Sans Pro"/>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7" name="Shape 607"/>
        <p:cNvGrpSpPr/>
        <p:nvPr/>
      </p:nvGrpSpPr>
      <p:grpSpPr>
        <a:xfrm>
          <a:off x="0" y="0"/>
          <a:ext cx="0" cy="0"/>
          <a:chOff x="0" y="0"/>
          <a:chExt cx="0" cy="0"/>
        </a:xfrm>
      </p:grpSpPr>
      <p:sp>
        <p:nvSpPr>
          <p:cNvPr id="608" name="Google Shape;608;p80"/>
          <p:cNvSpPr txBox="1"/>
          <p:nvPr>
            <p:ph idx="4294967295" type="title"/>
          </p:nvPr>
        </p:nvSpPr>
        <p:spPr>
          <a:xfrm>
            <a:off x="109537" y="457200"/>
            <a:ext cx="8882062" cy="1122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2"/>
              </a:buClr>
              <a:buSzPts val="3600"/>
              <a:buFont typeface="Source Sans Pro"/>
              <a:buNone/>
            </a:pPr>
            <a:r>
              <a:rPr b="0" i="0" lang="en-US" sz="3600" u="none" cap="none" strike="noStrike">
                <a:solidFill>
                  <a:schemeClr val="dk2"/>
                </a:solidFill>
                <a:latin typeface="Source Sans Pro"/>
                <a:ea typeface="Source Sans Pro"/>
                <a:cs typeface="Source Sans Pro"/>
                <a:sym typeface="Source Sans Pro"/>
              </a:rPr>
              <a:t>REVIEW TERMS:</a:t>
            </a:r>
            <a:endParaRPr b="0" i="0" sz="3600" u="none" cap="none" strike="noStrike">
              <a:solidFill>
                <a:schemeClr val="dk2"/>
              </a:solidFill>
              <a:latin typeface="Source Sans Pro"/>
              <a:ea typeface="Source Sans Pro"/>
              <a:cs typeface="Source Sans Pro"/>
              <a:sym typeface="Source Sans Pro"/>
            </a:endParaRPr>
          </a:p>
        </p:txBody>
      </p:sp>
      <p:sp>
        <p:nvSpPr>
          <p:cNvPr id="609" name="Google Shape;609;p80"/>
          <p:cNvSpPr txBox="1"/>
          <p:nvPr>
            <p:ph idx="1" type="body"/>
          </p:nvPr>
        </p:nvSpPr>
        <p:spPr>
          <a:xfrm>
            <a:off x="304800" y="1600200"/>
            <a:ext cx="4191000" cy="47244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accent1"/>
              </a:buClr>
              <a:buSzPts val="1960"/>
              <a:buFont typeface="Noto Sans Symbols"/>
              <a:buChar char="✕"/>
            </a:pPr>
            <a:r>
              <a:rPr b="0" i="0" lang="en-US" sz="2800" u="none">
                <a:solidFill>
                  <a:schemeClr val="dk2"/>
                </a:solidFill>
                <a:latin typeface="Source Sans Pro"/>
                <a:ea typeface="Source Sans Pro"/>
                <a:cs typeface="Source Sans Pro"/>
                <a:sym typeface="Source Sans Pro"/>
              </a:rPr>
              <a:t>Puritans</a:t>
            </a:r>
            <a:endParaRPr/>
          </a:p>
          <a:p>
            <a:pPr indent="-342900" lvl="0" marL="342900" marR="0" rtl="0" algn="l">
              <a:lnSpc>
                <a:spcPct val="100000"/>
              </a:lnSpc>
              <a:spcBef>
                <a:spcPts val="560"/>
              </a:spcBef>
              <a:spcAft>
                <a:spcPts val="0"/>
              </a:spcAft>
              <a:buClr>
                <a:schemeClr val="accent1"/>
              </a:buClr>
              <a:buSzPts val="1960"/>
              <a:buFont typeface="Noto Sans Symbols"/>
              <a:buChar char="✕"/>
            </a:pPr>
            <a:r>
              <a:rPr b="0" i="0" lang="en-US" sz="2800" u="none">
                <a:solidFill>
                  <a:schemeClr val="dk2"/>
                </a:solidFill>
                <a:latin typeface="Source Sans Pro"/>
                <a:ea typeface="Source Sans Pro"/>
                <a:cs typeface="Source Sans Pro"/>
                <a:sym typeface="Source Sans Pro"/>
              </a:rPr>
              <a:t>Pilgrim separatists</a:t>
            </a:r>
            <a:endParaRPr/>
          </a:p>
          <a:p>
            <a:pPr indent="-342900" lvl="0" marL="342900" marR="0" rtl="0" algn="l">
              <a:lnSpc>
                <a:spcPct val="100000"/>
              </a:lnSpc>
              <a:spcBef>
                <a:spcPts val="560"/>
              </a:spcBef>
              <a:spcAft>
                <a:spcPts val="0"/>
              </a:spcAft>
              <a:buClr>
                <a:schemeClr val="accent1"/>
              </a:buClr>
              <a:buSzPts val="1960"/>
              <a:buFont typeface="Noto Sans Symbols"/>
              <a:buChar char="✕"/>
            </a:pPr>
            <a:r>
              <a:rPr b="0" i="0" lang="en-US" sz="2800" u="none">
                <a:solidFill>
                  <a:schemeClr val="dk2"/>
                </a:solidFill>
                <a:latin typeface="Source Sans Pro"/>
                <a:ea typeface="Source Sans Pro"/>
                <a:cs typeface="Source Sans Pro"/>
                <a:sym typeface="Source Sans Pro"/>
              </a:rPr>
              <a:t>Mayflower Compact</a:t>
            </a:r>
            <a:endParaRPr/>
          </a:p>
          <a:p>
            <a:pPr indent="-342900" lvl="0" marL="342900" marR="0" rtl="0" algn="l">
              <a:lnSpc>
                <a:spcPct val="100000"/>
              </a:lnSpc>
              <a:spcBef>
                <a:spcPts val="560"/>
              </a:spcBef>
              <a:spcAft>
                <a:spcPts val="0"/>
              </a:spcAft>
              <a:buClr>
                <a:schemeClr val="accent1"/>
              </a:buClr>
              <a:buSzPts val="1960"/>
              <a:buFont typeface="Noto Sans Symbols"/>
              <a:buChar char="✕"/>
            </a:pPr>
            <a:r>
              <a:rPr b="0" i="0" lang="en-US" sz="2800" u="none">
                <a:solidFill>
                  <a:schemeClr val="dk2"/>
                </a:solidFill>
                <a:latin typeface="Source Sans Pro"/>
                <a:ea typeface="Source Sans Pro"/>
                <a:cs typeface="Source Sans Pro"/>
                <a:sym typeface="Source Sans Pro"/>
              </a:rPr>
              <a:t>John Winthrop’s “City On a Hill” speech</a:t>
            </a:r>
            <a:endParaRPr/>
          </a:p>
          <a:p>
            <a:pPr indent="-342900" lvl="0" marL="342900" marR="0" rtl="0" algn="l">
              <a:lnSpc>
                <a:spcPct val="100000"/>
              </a:lnSpc>
              <a:spcBef>
                <a:spcPts val="560"/>
              </a:spcBef>
              <a:spcAft>
                <a:spcPts val="0"/>
              </a:spcAft>
              <a:buClr>
                <a:schemeClr val="accent1"/>
              </a:buClr>
              <a:buSzPts val="1960"/>
              <a:buFont typeface="Noto Sans Symbols"/>
              <a:buChar char="✕"/>
            </a:pPr>
            <a:r>
              <a:rPr b="0" i="0" lang="en-US" sz="2800" u="none">
                <a:solidFill>
                  <a:schemeClr val="dk2"/>
                </a:solidFill>
                <a:latin typeface="Source Sans Pro"/>
                <a:ea typeface="Source Sans Pro"/>
                <a:cs typeface="Source Sans Pro"/>
                <a:sym typeface="Source Sans Pro"/>
              </a:rPr>
              <a:t>Quakers</a:t>
            </a:r>
            <a:endParaRPr/>
          </a:p>
          <a:p>
            <a:pPr indent="-342900" lvl="0" marL="342900" marR="0" rtl="0" algn="l">
              <a:lnSpc>
                <a:spcPct val="100000"/>
              </a:lnSpc>
              <a:spcBef>
                <a:spcPts val="560"/>
              </a:spcBef>
              <a:spcAft>
                <a:spcPts val="0"/>
              </a:spcAft>
              <a:buClr>
                <a:schemeClr val="accent1"/>
              </a:buClr>
              <a:buSzPts val="1960"/>
              <a:buFont typeface="Noto Sans Symbols"/>
              <a:buChar char="✕"/>
            </a:pPr>
            <a:r>
              <a:rPr b="0" i="0" lang="en-US" sz="2800" u="none">
                <a:solidFill>
                  <a:schemeClr val="dk2"/>
                </a:solidFill>
                <a:latin typeface="Source Sans Pro"/>
                <a:ea typeface="Source Sans Pro"/>
                <a:cs typeface="Source Sans Pro"/>
                <a:sym typeface="Source Sans Pro"/>
              </a:rPr>
              <a:t>William Penn</a:t>
            </a:r>
            <a:endParaRPr/>
          </a:p>
          <a:p>
            <a:pPr indent="-342900" lvl="0" marL="342900" marR="0" rtl="0" algn="l">
              <a:lnSpc>
                <a:spcPct val="100000"/>
              </a:lnSpc>
              <a:spcBef>
                <a:spcPts val="560"/>
              </a:spcBef>
              <a:spcAft>
                <a:spcPts val="0"/>
              </a:spcAft>
              <a:buClr>
                <a:schemeClr val="accent1"/>
              </a:buClr>
              <a:buSzPts val="1960"/>
              <a:buFont typeface="Noto Sans Symbols"/>
              <a:buChar char="✕"/>
            </a:pPr>
            <a:r>
              <a:rPr b="0" i="0" lang="en-US" sz="2800" u="none">
                <a:solidFill>
                  <a:schemeClr val="dk2"/>
                </a:solidFill>
                <a:latin typeface="Source Sans Pro"/>
                <a:ea typeface="Source Sans Pro"/>
                <a:cs typeface="Source Sans Pro"/>
                <a:sym typeface="Source Sans Pro"/>
              </a:rPr>
              <a:t>King Philip’s War</a:t>
            </a:r>
            <a:endParaRPr/>
          </a:p>
          <a:p>
            <a:pPr indent="-342900" lvl="0" marL="342900" marR="0" rtl="0" algn="l">
              <a:lnSpc>
                <a:spcPct val="100000"/>
              </a:lnSpc>
              <a:spcBef>
                <a:spcPts val="560"/>
              </a:spcBef>
              <a:spcAft>
                <a:spcPts val="0"/>
              </a:spcAft>
              <a:buClr>
                <a:schemeClr val="accent1"/>
              </a:buClr>
              <a:buSzPts val="1960"/>
              <a:buFont typeface="Noto Sans Symbols"/>
              <a:buChar char="✕"/>
            </a:pPr>
            <a:r>
              <a:rPr b="0" i="0" lang="en-US" sz="2800" u="none">
                <a:solidFill>
                  <a:schemeClr val="dk2"/>
                </a:solidFill>
                <a:latin typeface="Source Sans Pro"/>
                <a:ea typeface="Source Sans Pro"/>
                <a:cs typeface="Source Sans Pro"/>
                <a:sym typeface="Source Sans Pro"/>
              </a:rPr>
              <a:t>Glorious Revolution of 1688</a:t>
            </a:r>
            <a:endParaRPr/>
          </a:p>
          <a:p>
            <a:pPr indent="-218440" lvl="0" marL="342900" marR="0" rtl="0" algn="l">
              <a:lnSpc>
                <a:spcPct val="100000"/>
              </a:lnSpc>
              <a:spcBef>
                <a:spcPts val="560"/>
              </a:spcBef>
              <a:spcAft>
                <a:spcPts val="0"/>
              </a:spcAft>
              <a:buClr>
                <a:schemeClr val="accent1"/>
              </a:buClr>
              <a:buSzPts val="1960"/>
              <a:buFont typeface="Noto Sans Symbols"/>
              <a:buNone/>
            </a:pPr>
            <a:r>
              <a:t/>
            </a:r>
            <a:endParaRPr b="0" i="0" sz="2800" u="none">
              <a:solidFill>
                <a:schemeClr val="dk2"/>
              </a:solidFill>
              <a:latin typeface="Source Sans Pro"/>
              <a:ea typeface="Source Sans Pro"/>
              <a:cs typeface="Source Sans Pro"/>
              <a:sym typeface="Source Sans Pro"/>
            </a:endParaRPr>
          </a:p>
          <a:p>
            <a:pPr indent="-218440" lvl="0" marL="342900" marR="0" rtl="0" algn="l">
              <a:spcBef>
                <a:spcPts val="560"/>
              </a:spcBef>
              <a:spcAft>
                <a:spcPts val="0"/>
              </a:spcAft>
              <a:buClr>
                <a:schemeClr val="accent1"/>
              </a:buClr>
              <a:buSzPts val="1960"/>
              <a:buFont typeface="Noto Sans Symbols"/>
              <a:buNone/>
            </a:pPr>
            <a:r>
              <a:t/>
            </a:r>
            <a:endParaRPr b="0" i="0" sz="2800" u="none">
              <a:solidFill>
                <a:schemeClr val="dk2"/>
              </a:solidFill>
              <a:latin typeface="Source Sans Pro"/>
              <a:ea typeface="Source Sans Pro"/>
              <a:cs typeface="Source Sans Pro"/>
              <a:sym typeface="Source Sans Pro"/>
            </a:endParaRPr>
          </a:p>
        </p:txBody>
      </p:sp>
      <p:sp>
        <p:nvSpPr>
          <p:cNvPr id="610" name="Google Shape;610;p80"/>
          <p:cNvSpPr txBox="1"/>
          <p:nvPr>
            <p:ph idx="2" type="body"/>
          </p:nvPr>
        </p:nvSpPr>
        <p:spPr>
          <a:xfrm>
            <a:off x="4648200" y="1600200"/>
            <a:ext cx="4343400" cy="47244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accent1"/>
              </a:buClr>
              <a:buSzPts val="1960"/>
              <a:buFont typeface="Noto Sans Symbols"/>
              <a:buChar char="✕"/>
            </a:pPr>
            <a:r>
              <a:rPr b="0" i="0" lang="en-US" sz="2800" u="none">
                <a:solidFill>
                  <a:schemeClr val="dk2"/>
                </a:solidFill>
                <a:latin typeface="Source Sans Pro"/>
                <a:ea typeface="Source Sans Pro"/>
                <a:cs typeface="Source Sans Pro"/>
                <a:sym typeface="Source Sans Pro"/>
              </a:rPr>
              <a:t>John Locke</a:t>
            </a:r>
            <a:endParaRPr/>
          </a:p>
          <a:p>
            <a:pPr indent="-342900" lvl="0" marL="342900" marR="0" rtl="0" algn="l">
              <a:lnSpc>
                <a:spcPct val="100000"/>
              </a:lnSpc>
              <a:spcBef>
                <a:spcPts val="560"/>
              </a:spcBef>
              <a:spcAft>
                <a:spcPts val="0"/>
              </a:spcAft>
              <a:buClr>
                <a:schemeClr val="accent1"/>
              </a:buClr>
              <a:buSzPts val="1960"/>
              <a:buFont typeface="Noto Sans Symbols"/>
              <a:buChar char="✕"/>
            </a:pPr>
            <a:r>
              <a:rPr b="0" i="0" lang="en-US" sz="2800" u="none">
                <a:solidFill>
                  <a:schemeClr val="dk2"/>
                </a:solidFill>
                <a:latin typeface="Source Sans Pro"/>
                <a:ea typeface="Source Sans Pro"/>
                <a:cs typeface="Source Sans Pro"/>
                <a:sym typeface="Source Sans Pro"/>
              </a:rPr>
              <a:t>English Bill of Rights</a:t>
            </a:r>
            <a:endParaRPr/>
          </a:p>
          <a:p>
            <a:pPr indent="-342900" lvl="0" marL="342900" marR="0" rtl="0" algn="l">
              <a:lnSpc>
                <a:spcPct val="100000"/>
              </a:lnSpc>
              <a:spcBef>
                <a:spcPts val="560"/>
              </a:spcBef>
              <a:spcAft>
                <a:spcPts val="0"/>
              </a:spcAft>
              <a:buClr>
                <a:schemeClr val="accent1"/>
              </a:buClr>
              <a:buSzPts val="1960"/>
              <a:buFont typeface="Noto Sans Symbols"/>
              <a:buChar char="✕"/>
            </a:pPr>
            <a:r>
              <a:rPr b="0" i="0" lang="en-US" sz="2800" u="none">
                <a:solidFill>
                  <a:schemeClr val="dk2"/>
                </a:solidFill>
                <a:latin typeface="Source Sans Pro"/>
                <a:ea typeface="Source Sans Pro"/>
                <a:cs typeface="Source Sans Pro"/>
                <a:sym typeface="Source Sans Pro"/>
              </a:rPr>
              <a:t>George Whitefield</a:t>
            </a:r>
            <a:endParaRPr/>
          </a:p>
          <a:p>
            <a:pPr indent="-342900" lvl="0" marL="342900" marR="0" rtl="0" algn="l">
              <a:lnSpc>
                <a:spcPct val="100000"/>
              </a:lnSpc>
              <a:spcBef>
                <a:spcPts val="560"/>
              </a:spcBef>
              <a:spcAft>
                <a:spcPts val="0"/>
              </a:spcAft>
              <a:buClr>
                <a:schemeClr val="accent1"/>
              </a:buClr>
              <a:buSzPts val="1960"/>
              <a:buFont typeface="Noto Sans Symbols"/>
              <a:buChar char="✕"/>
            </a:pPr>
            <a:r>
              <a:rPr b="0" i="0" lang="en-US" sz="2800" u="none">
                <a:solidFill>
                  <a:schemeClr val="dk2"/>
                </a:solidFill>
                <a:latin typeface="Source Sans Pro"/>
                <a:ea typeface="Source Sans Pro"/>
                <a:cs typeface="Source Sans Pro"/>
                <a:sym typeface="Source Sans Pro"/>
              </a:rPr>
              <a:t>Whig Ideology</a:t>
            </a:r>
            <a:endParaRPr/>
          </a:p>
          <a:p>
            <a:pPr indent="-342900" lvl="0" marL="342900" marR="0" rtl="0" algn="l">
              <a:lnSpc>
                <a:spcPct val="100000"/>
              </a:lnSpc>
              <a:spcBef>
                <a:spcPts val="560"/>
              </a:spcBef>
              <a:spcAft>
                <a:spcPts val="0"/>
              </a:spcAft>
              <a:buClr>
                <a:schemeClr val="accent1"/>
              </a:buClr>
              <a:buSzPts val="1960"/>
              <a:buFont typeface="Noto Sans Symbols"/>
              <a:buChar char="✕"/>
            </a:pPr>
            <a:r>
              <a:rPr b="0" i="0" lang="en-US" sz="2800" u="none">
                <a:solidFill>
                  <a:schemeClr val="dk2"/>
                </a:solidFill>
                <a:latin typeface="Source Sans Pro"/>
                <a:ea typeface="Source Sans Pro"/>
                <a:cs typeface="Source Sans Pro"/>
                <a:sym typeface="Source Sans Pro"/>
              </a:rPr>
              <a:t>the “power of the purse” Materialism</a:t>
            </a:r>
            <a:endParaRPr/>
          </a:p>
          <a:p>
            <a:pPr indent="-342900" lvl="0" marL="342900" marR="0" rtl="0" algn="l">
              <a:lnSpc>
                <a:spcPct val="100000"/>
              </a:lnSpc>
              <a:spcBef>
                <a:spcPts val="560"/>
              </a:spcBef>
              <a:spcAft>
                <a:spcPts val="0"/>
              </a:spcAft>
              <a:buClr>
                <a:schemeClr val="accent1"/>
              </a:buClr>
              <a:buSzPts val="1960"/>
              <a:buFont typeface="Noto Sans Symbols"/>
              <a:buChar char="✕"/>
            </a:pPr>
            <a:r>
              <a:rPr b="0" i="0" lang="en-US" sz="2800" u="none">
                <a:solidFill>
                  <a:schemeClr val="dk2"/>
                </a:solidFill>
                <a:latin typeface="Source Sans Pro"/>
                <a:ea typeface="Source Sans Pro"/>
                <a:cs typeface="Source Sans Pro"/>
                <a:sym typeface="Source Sans Pro"/>
              </a:rPr>
              <a:t>Deism</a:t>
            </a:r>
            <a:endParaRPr/>
          </a:p>
          <a:p>
            <a:pPr indent="-342900" lvl="0" marL="342900" marR="0" rtl="0" algn="l">
              <a:lnSpc>
                <a:spcPct val="100000"/>
              </a:lnSpc>
              <a:spcBef>
                <a:spcPts val="560"/>
              </a:spcBef>
              <a:spcAft>
                <a:spcPts val="0"/>
              </a:spcAft>
              <a:buClr>
                <a:schemeClr val="accent1"/>
              </a:buClr>
              <a:buSzPts val="1960"/>
              <a:buFont typeface="Noto Sans Symbols"/>
              <a:buChar char="✕"/>
            </a:pPr>
            <a:r>
              <a:rPr b="0" i="0" lang="en-US" sz="2800" u="none">
                <a:solidFill>
                  <a:schemeClr val="dk2"/>
                </a:solidFill>
                <a:latin typeface="Source Sans Pro"/>
                <a:ea typeface="Source Sans Pro"/>
                <a:cs typeface="Source Sans Pro"/>
                <a:sym typeface="Source Sans Pro"/>
              </a:rPr>
              <a:t>The Great Awakening</a:t>
            </a:r>
            <a:endParaRPr/>
          </a:p>
          <a:p>
            <a:pPr indent="-342900" lvl="0" marL="342900" marR="0" rtl="0" algn="l">
              <a:lnSpc>
                <a:spcPct val="100000"/>
              </a:lnSpc>
              <a:spcBef>
                <a:spcPts val="560"/>
              </a:spcBef>
              <a:spcAft>
                <a:spcPts val="0"/>
              </a:spcAft>
              <a:buClr>
                <a:schemeClr val="accent1"/>
              </a:buClr>
              <a:buSzPts val="1960"/>
              <a:buFont typeface="Noto Sans Symbols"/>
              <a:buChar char="✕"/>
            </a:pPr>
            <a:r>
              <a:rPr b="0" i="0" lang="en-US" sz="2800" u="none">
                <a:solidFill>
                  <a:schemeClr val="dk2"/>
                </a:solidFill>
                <a:latin typeface="Source Sans Pro"/>
                <a:ea typeface="Source Sans Pro"/>
                <a:cs typeface="Source Sans Pro"/>
                <a:sym typeface="Source Sans Pro"/>
              </a:rPr>
              <a:t>“tyranny”/concentrated powers</a:t>
            </a:r>
            <a:endParaRPr/>
          </a:p>
          <a:p>
            <a:pPr indent="-218440" lvl="0" marL="342900" marR="0" rtl="0" algn="l">
              <a:lnSpc>
                <a:spcPct val="100000"/>
              </a:lnSpc>
              <a:spcBef>
                <a:spcPts val="560"/>
              </a:spcBef>
              <a:spcAft>
                <a:spcPts val="0"/>
              </a:spcAft>
              <a:buClr>
                <a:schemeClr val="accent1"/>
              </a:buClr>
              <a:buSzPts val="1960"/>
              <a:buFont typeface="Noto Sans Symbols"/>
              <a:buNone/>
            </a:pPr>
            <a:r>
              <a:t/>
            </a:r>
            <a:endParaRPr b="0" i="0" sz="2800" u="none">
              <a:solidFill>
                <a:schemeClr val="dk2"/>
              </a:solidFill>
              <a:latin typeface="Source Sans Pro"/>
              <a:ea typeface="Source Sans Pro"/>
              <a:cs typeface="Source Sans Pro"/>
              <a:sym typeface="Source Sans Pro"/>
            </a:endParaRPr>
          </a:p>
          <a:p>
            <a:pPr indent="-218440" lvl="0" marL="342900" marR="0" rtl="0" algn="l">
              <a:spcBef>
                <a:spcPts val="560"/>
              </a:spcBef>
              <a:spcAft>
                <a:spcPts val="0"/>
              </a:spcAft>
              <a:buClr>
                <a:schemeClr val="accent1"/>
              </a:buClr>
              <a:buSzPts val="1960"/>
              <a:buFont typeface="Noto Sans Symbols"/>
              <a:buNone/>
            </a:pPr>
            <a:r>
              <a:t/>
            </a:r>
            <a:endParaRPr b="0" i="0" sz="2800" u="none">
              <a:solidFill>
                <a:schemeClr val="dk2"/>
              </a:solidFill>
              <a:latin typeface="Source Sans Pro"/>
              <a:ea typeface="Source Sans Pro"/>
              <a:cs typeface="Source Sans Pro"/>
              <a:sym typeface="Source Sans Pr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3" name="Shape 223"/>
        <p:cNvGrpSpPr/>
        <p:nvPr/>
      </p:nvGrpSpPr>
      <p:grpSpPr>
        <a:xfrm>
          <a:off x="0" y="0"/>
          <a:ext cx="0" cy="0"/>
          <a:chOff x="0" y="0"/>
          <a:chExt cx="0" cy="0"/>
        </a:xfrm>
      </p:grpSpPr>
      <p:sp>
        <p:nvSpPr>
          <p:cNvPr id="224" name="Google Shape;224;p28"/>
          <p:cNvSpPr txBox="1"/>
          <p:nvPr>
            <p:ph idx="4294967295" type="title"/>
          </p:nvPr>
        </p:nvSpPr>
        <p:spPr>
          <a:xfrm>
            <a:off x="171450" y="457200"/>
            <a:ext cx="8820150" cy="9572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2"/>
              </a:buClr>
              <a:buSzPts val="2800"/>
              <a:buFont typeface="Source Sans Pro"/>
              <a:buNone/>
            </a:pPr>
            <a:r>
              <a:rPr b="0" i="0" lang="en-US" sz="2800" u="none" cap="none" strike="noStrike">
                <a:solidFill>
                  <a:schemeClr val="dk2"/>
                </a:solidFill>
                <a:latin typeface="Source Sans Pro"/>
                <a:ea typeface="Source Sans Pro"/>
                <a:cs typeface="Source Sans Pro"/>
                <a:sym typeface="Source Sans Pro"/>
              </a:rPr>
              <a:t>PURITAN SEPARATISTS (“SAINTS” OR “PILGRIMS”)</a:t>
            </a:r>
            <a:endParaRPr b="0" i="0" sz="2800" u="none" cap="none" strike="noStrike">
              <a:solidFill>
                <a:schemeClr val="dk2"/>
              </a:solidFill>
              <a:latin typeface="Source Sans Pro"/>
              <a:ea typeface="Source Sans Pro"/>
              <a:cs typeface="Source Sans Pro"/>
              <a:sym typeface="Source Sans Pro"/>
            </a:endParaRPr>
          </a:p>
        </p:txBody>
      </p:sp>
      <p:sp>
        <p:nvSpPr>
          <p:cNvPr id="225" name="Google Shape;225;p28"/>
          <p:cNvSpPr txBox="1"/>
          <p:nvPr>
            <p:ph idx="1" type="body"/>
          </p:nvPr>
        </p:nvSpPr>
        <p:spPr>
          <a:xfrm>
            <a:off x="304800" y="1600200"/>
            <a:ext cx="2976562" cy="4724400"/>
          </a:xfrm>
          <a:prstGeom prst="rect">
            <a:avLst/>
          </a:prstGeom>
          <a:noFill/>
          <a:ln>
            <a:noFill/>
          </a:ln>
        </p:spPr>
        <p:txBody>
          <a:bodyPr anchorCtr="0" anchor="t" bIns="45700" lIns="91425" spcFirstLastPara="1" rIns="91425" wrap="square" tIns="45700">
            <a:noAutofit/>
          </a:bodyPr>
          <a:lstStyle/>
          <a:p>
            <a:pPr indent="-200660" lvl="0" marL="342900" marR="0" rtl="0" algn="l">
              <a:spcBef>
                <a:spcPts val="0"/>
              </a:spcBef>
              <a:spcAft>
                <a:spcPts val="0"/>
              </a:spcAft>
              <a:buClr>
                <a:schemeClr val="accent1"/>
              </a:buClr>
              <a:buSzPts val="2240"/>
              <a:buFont typeface="Noto Sans Symbols"/>
              <a:buNone/>
            </a:pPr>
            <a:r>
              <a:t/>
            </a:r>
            <a:endParaRPr sz="3200">
              <a:solidFill>
                <a:schemeClr val="dk2"/>
              </a:solidFill>
              <a:latin typeface="Source Sans Pro"/>
              <a:ea typeface="Source Sans Pro"/>
              <a:cs typeface="Source Sans Pro"/>
              <a:sym typeface="Source Sans Pro"/>
            </a:endParaRPr>
          </a:p>
        </p:txBody>
      </p:sp>
      <p:sp>
        <p:nvSpPr>
          <p:cNvPr id="226" name="Google Shape;226;p28"/>
          <p:cNvSpPr txBox="1"/>
          <p:nvPr>
            <p:ph idx="2" type="body"/>
          </p:nvPr>
        </p:nvSpPr>
        <p:spPr>
          <a:xfrm>
            <a:off x="3038475" y="5319712"/>
            <a:ext cx="6146800" cy="1560512"/>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accent1"/>
              </a:buClr>
              <a:buSzPts val="1680"/>
              <a:buFont typeface="Noto Sans Symbols"/>
              <a:buChar char="✕"/>
            </a:pPr>
            <a:r>
              <a:rPr b="0" i="0" lang="en-US" sz="2400" u="none">
                <a:solidFill>
                  <a:schemeClr val="dk2"/>
                </a:solidFill>
                <a:latin typeface="Source Sans Pro"/>
                <a:ea typeface="Source Sans Pro"/>
                <a:cs typeface="Source Sans Pro"/>
                <a:sym typeface="Source Sans Pro"/>
              </a:rPr>
              <a:t>Soon to find themselves under the leadership of William Bradford, the Pilgrims landed at Plymouth Rock in 1620.</a:t>
            </a:r>
            <a:endParaRPr/>
          </a:p>
        </p:txBody>
      </p:sp>
      <p:pic>
        <p:nvPicPr>
          <p:cNvPr id="227" name="Google Shape;227;p28"/>
          <p:cNvPicPr preferRelativeResize="0"/>
          <p:nvPr/>
        </p:nvPicPr>
        <p:blipFill rotWithShape="1">
          <a:blip r:embed="rId3">
            <a:alphaModFix/>
          </a:blip>
          <a:srcRect b="0" l="0" r="0" t="0"/>
          <a:stretch/>
        </p:blipFill>
        <p:spPr>
          <a:xfrm>
            <a:off x="2728912" y="1163637"/>
            <a:ext cx="6383337" cy="3910012"/>
          </a:xfrm>
          <a:prstGeom prst="rect">
            <a:avLst/>
          </a:prstGeom>
          <a:noFill/>
          <a:ln>
            <a:noFill/>
          </a:ln>
        </p:spPr>
      </p:pic>
      <p:pic>
        <p:nvPicPr>
          <p:cNvPr id="228" name="Google Shape;228;p28"/>
          <p:cNvPicPr preferRelativeResize="0"/>
          <p:nvPr/>
        </p:nvPicPr>
        <p:blipFill rotWithShape="1">
          <a:blip r:embed="rId4">
            <a:alphaModFix/>
          </a:blip>
          <a:srcRect b="0" l="0" r="0" t="0"/>
          <a:stretch/>
        </p:blipFill>
        <p:spPr>
          <a:xfrm>
            <a:off x="304800" y="2822575"/>
            <a:ext cx="2540000" cy="38100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2" name="Shape 232"/>
        <p:cNvGrpSpPr/>
        <p:nvPr/>
      </p:nvGrpSpPr>
      <p:grpSpPr>
        <a:xfrm>
          <a:off x="0" y="0"/>
          <a:ext cx="0" cy="0"/>
          <a:chOff x="0" y="0"/>
          <a:chExt cx="0" cy="0"/>
        </a:xfrm>
      </p:grpSpPr>
      <p:sp>
        <p:nvSpPr>
          <p:cNvPr id="233" name="Google Shape;233;p29"/>
          <p:cNvSpPr txBox="1"/>
          <p:nvPr>
            <p:ph idx="4294967295" type="title"/>
          </p:nvPr>
        </p:nvSpPr>
        <p:spPr>
          <a:xfrm>
            <a:off x="171450" y="457200"/>
            <a:ext cx="8820150" cy="9572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2"/>
              </a:buClr>
              <a:buSzPts val="2800"/>
              <a:buFont typeface="Source Sans Pro"/>
              <a:buNone/>
            </a:pPr>
            <a:r>
              <a:rPr b="0" i="0" lang="en-US" sz="2800" u="none" cap="none" strike="noStrike">
                <a:solidFill>
                  <a:schemeClr val="dk2"/>
                </a:solidFill>
                <a:latin typeface="Source Sans Pro"/>
                <a:ea typeface="Source Sans Pro"/>
                <a:cs typeface="Source Sans Pro"/>
                <a:sym typeface="Source Sans Pro"/>
              </a:rPr>
              <a:t>THE MAYFLOWER COMPACT</a:t>
            </a:r>
            <a:endParaRPr b="0" i="0" sz="2800" u="none" cap="none" strike="noStrike">
              <a:solidFill>
                <a:schemeClr val="dk2"/>
              </a:solidFill>
              <a:latin typeface="Source Sans Pro"/>
              <a:ea typeface="Source Sans Pro"/>
              <a:cs typeface="Source Sans Pro"/>
              <a:sym typeface="Source Sans Pro"/>
            </a:endParaRPr>
          </a:p>
        </p:txBody>
      </p:sp>
      <p:sp>
        <p:nvSpPr>
          <p:cNvPr id="234" name="Google Shape;234;p29"/>
          <p:cNvSpPr txBox="1"/>
          <p:nvPr>
            <p:ph idx="1" type="body"/>
          </p:nvPr>
        </p:nvSpPr>
        <p:spPr>
          <a:xfrm>
            <a:off x="304800" y="1600200"/>
            <a:ext cx="4191000" cy="47244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accent1"/>
              </a:buClr>
              <a:buSzPts val="1960"/>
              <a:buFont typeface="Noto Sans Symbols"/>
              <a:buChar char="✕"/>
            </a:pPr>
            <a:r>
              <a:rPr b="0" i="0" lang="en-US" sz="2800" u="none">
                <a:solidFill>
                  <a:schemeClr val="dk2"/>
                </a:solidFill>
                <a:latin typeface="Source Sans Pro"/>
                <a:ea typeface="Source Sans Pro"/>
                <a:cs typeface="Source Sans Pro"/>
                <a:sym typeface="Source Sans Pro"/>
              </a:rPr>
              <a:t>The pilgrim separatists established a self-rule that lasted until 1691.</a:t>
            </a:r>
            <a:endParaRPr/>
          </a:p>
        </p:txBody>
      </p:sp>
      <p:sp>
        <p:nvSpPr>
          <p:cNvPr id="235" name="Google Shape;235;p29"/>
          <p:cNvSpPr txBox="1"/>
          <p:nvPr>
            <p:ph idx="2" type="body"/>
          </p:nvPr>
        </p:nvSpPr>
        <p:spPr>
          <a:xfrm>
            <a:off x="4648200" y="1600200"/>
            <a:ext cx="4343400" cy="4724400"/>
          </a:xfrm>
          <a:prstGeom prst="rect">
            <a:avLst/>
          </a:prstGeom>
          <a:noFill/>
          <a:ln>
            <a:noFill/>
          </a:ln>
        </p:spPr>
        <p:txBody>
          <a:bodyPr anchorCtr="0" anchor="t" bIns="45700" lIns="91425" spcFirstLastPara="1" rIns="91425" wrap="square" tIns="45700">
            <a:noAutofit/>
          </a:bodyPr>
          <a:lstStyle/>
          <a:p>
            <a:pPr indent="-200660" lvl="0" marL="342900" marR="0" rtl="0" algn="l">
              <a:spcBef>
                <a:spcPts val="0"/>
              </a:spcBef>
              <a:spcAft>
                <a:spcPts val="0"/>
              </a:spcAft>
              <a:buClr>
                <a:schemeClr val="accent1"/>
              </a:buClr>
              <a:buSzPts val="2240"/>
              <a:buFont typeface="Noto Sans Symbols"/>
              <a:buNone/>
            </a:pPr>
            <a:r>
              <a:t/>
            </a:r>
            <a:endParaRPr sz="3200">
              <a:solidFill>
                <a:schemeClr val="dk2"/>
              </a:solidFill>
              <a:latin typeface="Source Sans Pro"/>
              <a:ea typeface="Source Sans Pro"/>
              <a:cs typeface="Source Sans Pro"/>
              <a:sym typeface="Source Sans Pro"/>
            </a:endParaRPr>
          </a:p>
        </p:txBody>
      </p:sp>
      <p:pic>
        <p:nvPicPr>
          <p:cNvPr id="236" name="Google Shape;236;p29"/>
          <p:cNvPicPr preferRelativeResize="0"/>
          <p:nvPr/>
        </p:nvPicPr>
        <p:blipFill rotWithShape="1">
          <a:blip r:embed="rId3">
            <a:alphaModFix/>
          </a:blip>
          <a:srcRect b="0" l="0" r="0" t="0"/>
          <a:stretch/>
        </p:blipFill>
        <p:spPr>
          <a:xfrm>
            <a:off x="5132387" y="74612"/>
            <a:ext cx="3732212" cy="66738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0" name="Shape 240"/>
        <p:cNvGrpSpPr/>
        <p:nvPr/>
      </p:nvGrpSpPr>
      <p:grpSpPr>
        <a:xfrm>
          <a:off x="0" y="0"/>
          <a:ext cx="0" cy="0"/>
          <a:chOff x="0" y="0"/>
          <a:chExt cx="0" cy="0"/>
        </a:xfrm>
      </p:grpSpPr>
      <p:sp>
        <p:nvSpPr>
          <p:cNvPr id="241" name="Google Shape;241;p30"/>
          <p:cNvSpPr txBox="1"/>
          <p:nvPr>
            <p:ph idx="4294967295" type="title"/>
          </p:nvPr>
        </p:nvSpPr>
        <p:spPr>
          <a:xfrm>
            <a:off x="139700" y="457200"/>
            <a:ext cx="8851900" cy="1030287"/>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2"/>
              </a:buClr>
              <a:buSzPts val="3240"/>
              <a:buFont typeface="Source Sans Pro"/>
              <a:buNone/>
            </a:pPr>
            <a:r>
              <a:rPr b="0" i="0" lang="en-US" sz="3240" u="none" cap="none" strike="noStrike">
                <a:solidFill>
                  <a:schemeClr val="dk2"/>
                </a:solidFill>
                <a:latin typeface="Source Sans Pro"/>
                <a:ea typeface="Source Sans Pro"/>
                <a:cs typeface="Source Sans Pro"/>
                <a:sym typeface="Source Sans Pro"/>
              </a:rPr>
              <a:t>MONUMENT AT PLYMOUTH, MASSACHUSETTS</a:t>
            </a:r>
            <a:endParaRPr b="0" i="0" sz="3240" u="none" cap="none" strike="noStrike">
              <a:solidFill>
                <a:schemeClr val="dk2"/>
              </a:solidFill>
              <a:latin typeface="Source Sans Pro"/>
              <a:ea typeface="Source Sans Pro"/>
              <a:cs typeface="Source Sans Pro"/>
              <a:sym typeface="Source Sans Pro"/>
            </a:endParaRPr>
          </a:p>
        </p:txBody>
      </p:sp>
      <p:sp>
        <p:nvSpPr>
          <p:cNvPr id="242" name="Google Shape;242;p30"/>
          <p:cNvSpPr txBox="1"/>
          <p:nvPr>
            <p:ph idx="1" type="body"/>
          </p:nvPr>
        </p:nvSpPr>
        <p:spPr>
          <a:xfrm>
            <a:off x="304800" y="1600200"/>
            <a:ext cx="4191000" cy="4724400"/>
          </a:xfrm>
          <a:prstGeom prst="rect">
            <a:avLst/>
          </a:prstGeom>
          <a:noFill/>
          <a:ln>
            <a:noFill/>
          </a:ln>
        </p:spPr>
        <p:txBody>
          <a:bodyPr anchorCtr="0" anchor="t" bIns="45700" lIns="91425" spcFirstLastPara="1" rIns="91425" wrap="square" tIns="45700">
            <a:noAutofit/>
          </a:bodyPr>
          <a:lstStyle/>
          <a:p>
            <a:pPr indent="-200660" lvl="0" marL="342900" marR="0" rtl="0" algn="l">
              <a:spcBef>
                <a:spcPts val="0"/>
              </a:spcBef>
              <a:spcAft>
                <a:spcPts val="0"/>
              </a:spcAft>
              <a:buClr>
                <a:schemeClr val="accent1"/>
              </a:buClr>
              <a:buSzPts val="2240"/>
              <a:buFont typeface="Noto Sans Symbols"/>
              <a:buNone/>
            </a:pPr>
            <a:r>
              <a:t/>
            </a:r>
            <a:endParaRPr sz="3200">
              <a:solidFill>
                <a:schemeClr val="dk2"/>
              </a:solidFill>
              <a:latin typeface="Source Sans Pro"/>
              <a:ea typeface="Source Sans Pro"/>
              <a:cs typeface="Source Sans Pro"/>
              <a:sym typeface="Source Sans Pro"/>
            </a:endParaRPr>
          </a:p>
        </p:txBody>
      </p:sp>
      <p:pic>
        <p:nvPicPr>
          <p:cNvPr descr="monument.tiff" id="243" name="Google Shape;243;p30"/>
          <p:cNvPicPr preferRelativeResize="0"/>
          <p:nvPr>
            <p:ph idx="2" type="body"/>
          </p:nvPr>
        </p:nvPicPr>
        <p:blipFill rotWithShape="1">
          <a:blip r:embed="rId3">
            <a:alphaModFix/>
          </a:blip>
          <a:srcRect b="-19890" l="0" r="0" t="-19891"/>
          <a:stretch/>
        </p:blipFill>
        <p:spPr>
          <a:xfrm>
            <a:off x="1460500" y="546100"/>
            <a:ext cx="6561137" cy="71374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7" name="Shape 247"/>
        <p:cNvGrpSpPr/>
        <p:nvPr/>
      </p:nvGrpSpPr>
      <p:grpSpPr>
        <a:xfrm>
          <a:off x="0" y="0"/>
          <a:ext cx="0" cy="0"/>
          <a:chOff x="0" y="0"/>
          <a:chExt cx="0" cy="0"/>
        </a:xfrm>
      </p:grpSpPr>
      <p:sp>
        <p:nvSpPr>
          <p:cNvPr id="248" name="Google Shape;248;p31"/>
          <p:cNvSpPr txBox="1"/>
          <p:nvPr>
            <p:ph idx="4294967295" type="title"/>
          </p:nvPr>
        </p:nvSpPr>
        <p:spPr>
          <a:xfrm>
            <a:off x="109537" y="457200"/>
            <a:ext cx="8882062" cy="11223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2"/>
              </a:buClr>
              <a:buSzPts val="3600"/>
              <a:buFont typeface="Source Sans Pro"/>
              <a:buNone/>
            </a:pPr>
            <a:r>
              <a:rPr b="0" i="0" lang="en-US" sz="3600" u="none" cap="none" strike="noStrike">
                <a:solidFill>
                  <a:schemeClr val="dk2"/>
                </a:solidFill>
                <a:latin typeface="Source Sans Pro"/>
                <a:ea typeface="Source Sans Pro"/>
                <a:cs typeface="Source Sans Pro"/>
                <a:sym typeface="Source Sans Pro"/>
              </a:rPr>
              <a:t>MASSASOIT AND THE WAMPANOAGS</a:t>
            </a:r>
            <a:endParaRPr b="0" i="0" sz="3600" u="none" cap="none" strike="noStrike">
              <a:solidFill>
                <a:schemeClr val="dk2"/>
              </a:solidFill>
              <a:latin typeface="Source Sans Pro"/>
              <a:ea typeface="Source Sans Pro"/>
              <a:cs typeface="Source Sans Pro"/>
              <a:sym typeface="Source Sans Pro"/>
            </a:endParaRPr>
          </a:p>
        </p:txBody>
      </p:sp>
      <p:sp>
        <p:nvSpPr>
          <p:cNvPr id="249" name="Google Shape;249;p31"/>
          <p:cNvSpPr txBox="1"/>
          <p:nvPr>
            <p:ph idx="1" type="body"/>
          </p:nvPr>
        </p:nvSpPr>
        <p:spPr>
          <a:xfrm>
            <a:off x="304800" y="1600200"/>
            <a:ext cx="4191000" cy="4724400"/>
          </a:xfrm>
          <a:prstGeom prst="rect">
            <a:avLst/>
          </a:prstGeom>
          <a:noFill/>
          <a:ln>
            <a:noFill/>
          </a:ln>
        </p:spPr>
        <p:txBody>
          <a:bodyPr anchorCtr="0" anchor="t" bIns="45700" lIns="91425" spcFirstLastPara="1" rIns="91425" wrap="square" tIns="45700">
            <a:noAutofit/>
          </a:bodyPr>
          <a:lstStyle/>
          <a:p>
            <a:pPr indent="-200660" lvl="0" marL="342900" marR="0" rtl="0" algn="l">
              <a:spcBef>
                <a:spcPts val="0"/>
              </a:spcBef>
              <a:spcAft>
                <a:spcPts val="0"/>
              </a:spcAft>
              <a:buClr>
                <a:schemeClr val="accent1"/>
              </a:buClr>
              <a:buSzPts val="2240"/>
              <a:buFont typeface="Noto Sans Symbols"/>
              <a:buNone/>
            </a:pPr>
            <a:r>
              <a:t/>
            </a:r>
            <a:endParaRPr sz="3200">
              <a:solidFill>
                <a:schemeClr val="dk2"/>
              </a:solidFill>
              <a:latin typeface="Source Sans Pro"/>
              <a:ea typeface="Source Sans Pro"/>
              <a:cs typeface="Source Sans Pro"/>
              <a:sym typeface="Source Sans Pro"/>
            </a:endParaRPr>
          </a:p>
        </p:txBody>
      </p:sp>
      <p:sp>
        <p:nvSpPr>
          <p:cNvPr id="250" name="Google Shape;250;p31"/>
          <p:cNvSpPr txBox="1"/>
          <p:nvPr>
            <p:ph idx="2" type="body"/>
          </p:nvPr>
        </p:nvSpPr>
        <p:spPr>
          <a:xfrm>
            <a:off x="6554787" y="1298575"/>
            <a:ext cx="2436812" cy="5559425"/>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accent1"/>
              </a:buClr>
              <a:buSzPts val="1680"/>
              <a:buFont typeface="Noto Sans Symbols"/>
              <a:buChar char="✕"/>
            </a:pPr>
            <a:r>
              <a:rPr b="0" i="0" lang="en-US" sz="2400" u="none">
                <a:solidFill>
                  <a:schemeClr val="dk2"/>
                </a:solidFill>
                <a:latin typeface="Source Sans Pro"/>
                <a:ea typeface="Source Sans Pro"/>
                <a:cs typeface="Source Sans Pro"/>
                <a:sym typeface="Source Sans Pro"/>
              </a:rPr>
              <a:t>The Mayflower colonists were met in Spring, 1621 by Samoset, and Squanto, two English-speaking Wampanoags.</a:t>
            </a:r>
            <a:endParaRPr/>
          </a:p>
        </p:txBody>
      </p:sp>
      <p:pic>
        <p:nvPicPr>
          <p:cNvPr id="251" name="Google Shape;251;p31"/>
          <p:cNvPicPr preferRelativeResize="0"/>
          <p:nvPr/>
        </p:nvPicPr>
        <p:blipFill rotWithShape="1">
          <a:blip r:embed="rId3">
            <a:alphaModFix/>
          </a:blip>
          <a:srcRect b="0" l="0" r="0" t="0"/>
          <a:stretch/>
        </p:blipFill>
        <p:spPr>
          <a:xfrm>
            <a:off x="304800" y="1600200"/>
            <a:ext cx="6249987" cy="4167187"/>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Trek">
  <a:themeElements>
    <a:clrScheme name="Trek">
      <a:dk1>
        <a:srgbClr val="000000"/>
      </a:dk1>
      <a:lt1>
        <a:srgbClr val="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5_Trek">
  <a:themeElements>
    <a:clrScheme name="Trek">
      <a:dk1>
        <a:srgbClr val="000000"/>
      </a:dk1>
      <a:lt1>
        <a:srgbClr val="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4_Trek">
  <a:themeElements>
    <a:clrScheme name="Trek">
      <a:dk1>
        <a:srgbClr val="000000"/>
      </a:dk1>
      <a:lt1>
        <a:srgbClr val="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3_Trek">
  <a:themeElements>
    <a:clrScheme name="Trek">
      <a:dk1>
        <a:srgbClr val="000000"/>
      </a:dk1>
      <a:lt1>
        <a:srgbClr val="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7_Trek">
  <a:themeElements>
    <a:clrScheme name="Trek">
      <a:dk1>
        <a:srgbClr val="000000"/>
      </a:dk1>
      <a:lt1>
        <a:srgbClr val="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6_Trek">
  <a:themeElements>
    <a:clrScheme name="Trek">
      <a:dk1>
        <a:srgbClr val="000000"/>
      </a:dk1>
      <a:lt1>
        <a:srgbClr val="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9_Trek">
  <a:themeElements>
    <a:clrScheme name="Trek">
      <a:dk1>
        <a:srgbClr val="000000"/>
      </a:dk1>
      <a:lt1>
        <a:srgbClr val="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1_Trek">
  <a:themeElements>
    <a:clrScheme name="Trek">
      <a:dk1>
        <a:srgbClr val="000000"/>
      </a:dk1>
      <a:lt1>
        <a:srgbClr val="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2_Trek">
  <a:themeElements>
    <a:clrScheme name="Trek">
      <a:dk1>
        <a:srgbClr val="000000"/>
      </a:dk1>
      <a:lt1>
        <a:srgbClr val="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8_Trek">
  <a:themeElements>
    <a:clrScheme name="Trek">
      <a:dk1>
        <a:srgbClr val="000000"/>
      </a:dk1>
      <a:lt1>
        <a:srgbClr val="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